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3"/>
  </p:notesMasterIdLst>
  <p:sldIdLst>
    <p:sldId id="257" r:id="rId2"/>
    <p:sldId id="258" r:id="rId3"/>
    <p:sldId id="329" r:id="rId4"/>
    <p:sldId id="259" r:id="rId5"/>
    <p:sldId id="299" r:id="rId6"/>
    <p:sldId id="272" r:id="rId7"/>
    <p:sldId id="261" r:id="rId8"/>
    <p:sldId id="315" r:id="rId9"/>
    <p:sldId id="317" r:id="rId10"/>
    <p:sldId id="264" r:id="rId11"/>
    <p:sldId id="331" r:id="rId12"/>
    <p:sldId id="266" r:id="rId13"/>
    <p:sldId id="267" r:id="rId14"/>
    <p:sldId id="268" r:id="rId15"/>
    <p:sldId id="269" r:id="rId16"/>
    <p:sldId id="270" r:id="rId17"/>
    <p:sldId id="271" r:id="rId18"/>
    <p:sldId id="273" r:id="rId19"/>
    <p:sldId id="297" r:id="rId20"/>
    <p:sldId id="275" r:id="rId21"/>
    <p:sldId id="296" r:id="rId22"/>
    <p:sldId id="284" r:id="rId23"/>
    <p:sldId id="278" r:id="rId24"/>
    <p:sldId id="330" r:id="rId25"/>
    <p:sldId id="281" r:id="rId26"/>
    <p:sldId id="282" r:id="rId27"/>
    <p:sldId id="283" r:id="rId28"/>
    <p:sldId id="285" r:id="rId29"/>
    <p:sldId id="318" r:id="rId30"/>
    <p:sldId id="319" r:id="rId31"/>
    <p:sldId id="320" r:id="rId32"/>
    <p:sldId id="321" r:id="rId33"/>
    <p:sldId id="322" r:id="rId34"/>
    <p:sldId id="332" r:id="rId35"/>
    <p:sldId id="333" r:id="rId36"/>
    <p:sldId id="323" r:id="rId37"/>
    <p:sldId id="324" r:id="rId38"/>
    <p:sldId id="325" r:id="rId39"/>
    <p:sldId id="327" r:id="rId40"/>
    <p:sldId id="326" r:id="rId41"/>
    <p:sldId id="328"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20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Sheet1!$B$1</c:f>
              <c:strCache>
                <c:ptCount val="1"/>
                <c:pt idx="0">
                  <c:v>2012</c:v>
                </c:pt>
              </c:strCache>
            </c:strRef>
          </c:tx>
          <c:invertIfNegative val="0"/>
          <c:cat>
            <c:strRef>
              <c:f>Sheet1!$A$2:$A$3</c:f>
              <c:strCache>
                <c:ptCount val="2"/>
                <c:pt idx="0">
                  <c:v>Manual Entry</c:v>
                </c:pt>
                <c:pt idx="1">
                  <c:v>Family  Access</c:v>
                </c:pt>
              </c:strCache>
            </c:strRef>
          </c:cat>
          <c:val>
            <c:numRef>
              <c:f>Sheet1!$B$2:$B$3</c:f>
              <c:numCache>
                <c:formatCode>General</c:formatCode>
                <c:ptCount val="2"/>
                <c:pt idx="0">
                  <c:v>832.0</c:v>
                </c:pt>
                <c:pt idx="1">
                  <c:v>120.0</c:v>
                </c:pt>
              </c:numCache>
            </c:numRef>
          </c:val>
        </c:ser>
        <c:ser>
          <c:idx val="1"/>
          <c:order val="1"/>
          <c:tx>
            <c:strRef>
              <c:f>Sheet1!$C$1</c:f>
              <c:strCache>
                <c:ptCount val="1"/>
                <c:pt idx="0">
                  <c:v>2013</c:v>
                </c:pt>
              </c:strCache>
            </c:strRef>
          </c:tx>
          <c:invertIfNegative val="0"/>
          <c:cat>
            <c:strRef>
              <c:f>Sheet1!$A$2:$A$3</c:f>
              <c:strCache>
                <c:ptCount val="2"/>
                <c:pt idx="0">
                  <c:v>Manual Entry</c:v>
                </c:pt>
                <c:pt idx="1">
                  <c:v>Family  Access</c:v>
                </c:pt>
              </c:strCache>
            </c:strRef>
          </c:cat>
          <c:val>
            <c:numRef>
              <c:f>Sheet1!$C$2:$C$3</c:f>
              <c:numCache>
                <c:formatCode>General</c:formatCode>
                <c:ptCount val="2"/>
                <c:pt idx="0">
                  <c:v>1599.0</c:v>
                </c:pt>
                <c:pt idx="1">
                  <c:v>637.0</c:v>
                </c:pt>
              </c:numCache>
            </c:numRef>
          </c:val>
        </c:ser>
        <c:ser>
          <c:idx val="2"/>
          <c:order val="2"/>
          <c:tx>
            <c:strRef>
              <c:f>Sheet1!$D$1</c:f>
              <c:strCache>
                <c:ptCount val="1"/>
                <c:pt idx="0">
                  <c:v>2014</c:v>
                </c:pt>
              </c:strCache>
            </c:strRef>
          </c:tx>
          <c:invertIfNegative val="0"/>
          <c:cat>
            <c:strRef>
              <c:f>Sheet1!$A$2:$A$3</c:f>
              <c:strCache>
                <c:ptCount val="2"/>
                <c:pt idx="0">
                  <c:v>Manual Entry</c:v>
                </c:pt>
                <c:pt idx="1">
                  <c:v>Family  Access</c:v>
                </c:pt>
              </c:strCache>
            </c:strRef>
          </c:cat>
          <c:val>
            <c:numRef>
              <c:f>Sheet1!$D$2:$D$3</c:f>
              <c:numCache>
                <c:formatCode>General</c:formatCode>
                <c:ptCount val="2"/>
                <c:pt idx="0">
                  <c:v>1057.0</c:v>
                </c:pt>
                <c:pt idx="1">
                  <c:v>795.0</c:v>
                </c:pt>
              </c:numCache>
            </c:numRef>
          </c:val>
        </c:ser>
        <c:dLbls>
          <c:showLegendKey val="0"/>
          <c:showVal val="0"/>
          <c:showCatName val="0"/>
          <c:showSerName val="0"/>
          <c:showPercent val="0"/>
          <c:showBubbleSize val="0"/>
        </c:dLbls>
        <c:gapWidth val="150"/>
        <c:axId val="2132187736"/>
        <c:axId val="2132190792"/>
      </c:barChart>
      <c:catAx>
        <c:axId val="2132187736"/>
        <c:scaling>
          <c:orientation val="minMax"/>
        </c:scaling>
        <c:delete val="0"/>
        <c:axPos val="b"/>
        <c:numFmt formatCode="m/d/yy" sourceLinked="1"/>
        <c:majorTickMark val="out"/>
        <c:minorTickMark val="none"/>
        <c:tickLblPos val="nextTo"/>
        <c:crossAx val="2132190792"/>
        <c:crosses val="autoZero"/>
        <c:auto val="1"/>
        <c:lblAlgn val="ctr"/>
        <c:lblOffset val="100"/>
        <c:noMultiLvlLbl val="0"/>
      </c:catAx>
      <c:valAx>
        <c:axId val="2132190792"/>
        <c:scaling>
          <c:orientation val="minMax"/>
        </c:scaling>
        <c:delete val="0"/>
        <c:axPos val="l"/>
        <c:majorGridlines/>
        <c:numFmt formatCode="General" sourceLinked="1"/>
        <c:majorTickMark val="out"/>
        <c:minorTickMark val="none"/>
        <c:tickLblPos val="nextTo"/>
        <c:crossAx val="2132187736"/>
        <c:crosses val="autoZero"/>
        <c:crossBetween val="between"/>
      </c:valAx>
    </c:plotArea>
    <c:legend>
      <c:legendPos val="r"/>
      <c:layout>
        <c:manualLayout>
          <c:xMode val="edge"/>
          <c:yMode val="edge"/>
          <c:x val="0.647687421247425"/>
          <c:y val="0.229849409448819"/>
          <c:w val="0.136335825485084"/>
          <c:h val="0.26438312007874"/>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0"/>
          <c:order val="0"/>
          <c:tx>
            <c:strRef>
              <c:f>Sheet1!$B$1</c:f>
              <c:strCache>
                <c:ptCount val="1"/>
                <c:pt idx="0">
                  <c:v>2013</c:v>
                </c:pt>
              </c:strCache>
            </c:strRef>
          </c:tx>
          <c:invertIfNegative val="0"/>
          <c:cat>
            <c:strRef>
              <c:f>Sheet1!$A$2:$A$5</c:f>
              <c:strCache>
                <c:ptCount val="4"/>
                <c:pt idx="0">
                  <c:v>Medical</c:v>
                </c:pt>
                <c:pt idx="1">
                  <c:v>EC&amp;L</c:v>
                </c:pt>
                <c:pt idx="2">
                  <c:v>ILP</c:v>
                </c:pt>
                <c:pt idx="3">
                  <c:v>Other</c:v>
                </c:pt>
              </c:strCache>
            </c:strRef>
          </c:cat>
          <c:val>
            <c:numRef>
              <c:f>Sheet1!$B$2:$B$5</c:f>
              <c:numCache>
                <c:formatCode>General</c:formatCode>
                <c:ptCount val="4"/>
                <c:pt idx="0">
                  <c:v>9.0</c:v>
                </c:pt>
                <c:pt idx="1">
                  <c:v>22.0</c:v>
                </c:pt>
                <c:pt idx="2">
                  <c:v>13.0</c:v>
                </c:pt>
                <c:pt idx="3">
                  <c:v>1.0</c:v>
                </c:pt>
              </c:numCache>
            </c:numRef>
          </c:val>
        </c:ser>
        <c:ser>
          <c:idx val="1"/>
          <c:order val="1"/>
          <c:tx>
            <c:strRef>
              <c:f>Sheet1!$C$1</c:f>
              <c:strCache>
                <c:ptCount val="1"/>
                <c:pt idx="0">
                  <c:v>2014</c:v>
                </c:pt>
              </c:strCache>
            </c:strRef>
          </c:tx>
          <c:invertIfNegative val="0"/>
          <c:cat>
            <c:strRef>
              <c:f>Sheet1!$A$2:$A$5</c:f>
              <c:strCache>
                <c:ptCount val="4"/>
                <c:pt idx="0">
                  <c:v>Medical</c:v>
                </c:pt>
                <c:pt idx="1">
                  <c:v>EC&amp;L</c:v>
                </c:pt>
                <c:pt idx="2">
                  <c:v>ILP</c:v>
                </c:pt>
                <c:pt idx="3">
                  <c:v>Other</c:v>
                </c:pt>
              </c:strCache>
            </c:strRef>
          </c:cat>
          <c:val>
            <c:numRef>
              <c:f>Sheet1!$C$2:$C$5</c:f>
              <c:numCache>
                <c:formatCode>General</c:formatCode>
                <c:ptCount val="4"/>
                <c:pt idx="0">
                  <c:v>17.0</c:v>
                </c:pt>
                <c:pt idx="1">
                  <c:v>24.0</c:v>
                </c:pt>
                <c:pt idx="2">
                  <c:v>14.0</c:v>
                </c:pt>
                <c:pt idx="3">
                  <c:v>1.0</c:v>
                </c:pt>
              </c:numCache>
            </c:numRef>
          </c:val>
        </c:ser>
        <c:ser>
          <c:idx val="2"/>
          <c:order val="2"/>
          <c:tx>
            <c:strRef>
              <c:f>Sheet1!$D$1</c:f>
              <c:strCache>
                <c:ptCount val="1"/>
              </c:strCache>
            </c:strRef>
          </c:tx>
          <c:invertIfNegative val="0"/>
          <c:cat>
            <c:strRef>
              <c:f>Sheet1!$A$2:$A$5</c:f>
              <c:strCache>
                <c:ptCount val="4"/>
                <c:pt idx="0">
                  <c:v>Medical</c:v>
                </c:pt>
                <c:pt idx="1">
                  <c:v>EC&amp;L</c:v>
                </c:pt>
                <c:pt idx="2">
                  <c:v>ILP</c:v>
                </c:pt>
                <c:pt idx="3">
                  <c:v>Other</c:v>
                </c:pt>
              </c:strCache>
            </c:strRef>
          </c:cat>
          <c:val>
            <c:numRef>
              <c:f>Sheet1!$D$2:$D$5</c:f>
              <c:numCache>
                <c:formatCode>General</c:formatCode>
                <c:ptCount val="4"/>
              </c:numCache>
            </c:numRef>
          </c:val>
        </c:ser>
        <c:dLbls>
          <c:showLegendKey val="0"/>
          <c:showVal val="1"/>
          <c:showCatName val="0"/>
          <c:showSerName val="0"/>
          <c:showPercent val="0"/>
          <c:showBubbleSize val="0"/>
        </c:dLbls>
        <c:gapWidth val="75"/>
        <c:overlap val="100"/>
        <c:axId val="2132151688"/>
        <c:axId val="2132148616"/>
      </c:barChart>
      <c:catAx>
        <c:axId val="2132151688"/>
        <c:scaling>
          <c:orientation val="minMax"/>
        </c:scaling>
        <c:delete val="0"/>
        <c:axPos val="l"/>
        <c:majorTickMark val="none"/>
        <c:minorTickMark val="none"/>
        <c:tickLblPos val="nextTo"/>
        <c:crossAx val="2132148616"/>
        <c:crosses val="autoZero"/>
        <c:auto val="1"/>
        <c:lblAlgn val="ctr"/>
        <c:lblOffset val="100"/>
        <c:noMultiLvlLbl val="0"/>
      </c:catAx>
      <c:valAx>
        <c:axId val="2132148616"/>
        <c:scaling>
          <c:orientation val="minMax"/>
        </c:scaling>
        <c:delete val="0"/>
        <c:axPos val="b"/>
        <c:numFmt formatCode="General" sourceLinked="1"/>
        <c:majorTickMark val="none"/>
        <c:minorTickMark val="none"/>
        <c:tickLblPos val="nextTo"/>
        <c:crossAx val="2132151688"/>
        <c:crosses val="autoZero"/>
        <c:crossBetween val="between"/>
      </c:valAx>
    </c:plotArea>
    <c:legend>
      <c:legendPos val="b"/>
      <c:legendEntry>
        <c:idx val="2"/>
        <c:delete val="1"/>
      </c:legendEntry>
      <c:layout>
        <c:manualLayout>
          <c:xMode val="edge"/>
          <c:yMode val="edge"/>
          <c:x val="0.360772311650153"/>
          <c:y val="0.8715711886546"/>
          <c:w val="0.291963185901889"/>
          <c:h val="0.100047432658475"/>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2011</c:v>
                </c:pt>
              </c:strCache>
            </c:strRef>
          </c:tx>
          <c:invertIfNegative val="0"/>
          <c:cat>
            <c:strRef>
              <c:f>Sheet1!$A$2:$A$3</c:f>
              <c:strCache>
                <c:ptCount val="2"/>
                <c:pt idx="0">
                  <c:v>ASQ:SE</c:v>
                </c:pt>
                <c:pt idx="1">
                  <c:v>ASQ-3</c:v>
                </c:pt>
              </c:strCache>
            </c:strRef>
          </c:cat>
          <c:val>
            <c:numRef>
              <c:f>Sheet1!$B$2:$B$3</c:f>
              <c:numCache>
                <c:formatCode>General</c:formatCode>
                <c:ptCount val="2"/>
                <c:pt idx="0">
                  <c:v>4.0</c:v>
                </c:pt>
                <c:pt idx="1">
                  <c:v>408.0</c:v>
                </c:pt>
              </c:numCache>
            </c:numRef>
          </c:val>
        </c:ser>
        <c:ser>
          <c:idx val="1"/>
          <c:order val="1"/>
          <c:tx>
            <c:strRef>
              <c:f>Sheet1!$C$1</c:f>
              <c:strCache>
                <c:ptCount val="1"/>
                <c:pt idx="0">
                  <c:v>2012</c:v>
                </c:pt>
              </c:strCache>
            </c:strRef>
          </c:tx>
          <c:invertIfNegative val="0"/>
          <c:cat>
            <c:strRef>
              <c:f>Sheet1!$A$2:$A$3</c:f>
              <c:strCache>
                <c:ptCount val="2"/>
                <c:pt idx="0">
                  <c:v>ASQ:SE</c:v>
                </c:pt>
                <c:pt idx="1">
                  <c:v>ASQ-3</c:v>
                </c:pt>
              </c:strCache>
            </c:strRef>
          </c:cat>
          <c:val>
            <c:numRef>
              <c:f>Sheet1!$C$2:$C$3</c:f>
              <c:numCache>
                <c:formatCode>General</c:formatCode>
                <c:ptCount val="2"/>
                <c:pt idx="0">
                  <c:v>88.0</c:v>
                </c:pt>
                <c:pt idx="1">
                  <c:v>781.0</c:v>
                </c:pt>
              </c:numCache>
            </c:numRef>
          </c:val>
        </c:ser>
        <c:ser>
          <c:idx val="2"/>
          <c:order val="2"/>
          <c:tx>
            <c:strRef>
              <c:f>Sheet1!$D$1</c:f>
              <c:strCache>
                <c:ptCount val="1"/>
                <c:pt idx="0">
                  <c:v>2013</c:v>
                </c:pt>
              </c:strCache>
            </c:strRef>
          </c:tx>
          <c:invertIfNegative val="0"/>
          <c:cat>
            <c:strRef>
              <c:f>Sheet1!$A$2:$A$3</c:f>
              <c:strCache>
                <c:ptCount val="2"/>
                <c:pt idx="0">
                  <c:v>ASQ:SE</c:v>
                </c:pt>
                <c:pt idx="1">
                  <c:v>ASQ-3</c:v>
                </c:pt>
              </c:strCache>
            </c:strRef>
          </c:cat>
          <c:val>
            <c:numRef>
              <c:f>Sheet1!$D$2:$D$3</c:f>
              <c:numCache>
                <c:formatCode>General</c:formatCode>
                <c:ptCount val="2"/>
                <c:pt idx="0">
                  <c:v>463.0</c:v>
                </c:pt>
                <c:pt idx="1">
                  <c:v>1717.0</c:v>
                </c:pt>
              </c:numCache>
            </c:numRef>
          </c:val>
        </c:ser>
        <c:dLbls>
          <c:showLegendKey val="0"/>
          <c:showVal val="0"/>
          <c:showCatName val="0"/>
          <c:showSerName val="0"/>
          <c:showPercent val="0"/>
          <c:showBubbleSize val="0"/>
        </c:dLbls>
        <c:gapWidth val="150"/>
        <c:shape val="cylinder"/>
        <c:axId val="2132110584"/>
        <c:axId val="2132107592"/>
        <c:axId val="0"/>
      </c:bar3DChart>
      <c:catAx>
        <c:axId val="2132110584"/>
        <c:scaling>
          <c:orientation val="minMax"/>
        </c:scaling>
        <c:delete val="0"/>
        <c:axPos val="b"/>
        <c:majorTickMark val="out"/>
        <c:minorTickMark val="none"/>
        <c:tickLblPos val="nextTo"/>
        <c:crossAx val="2132107592"/>
        <c:crosses val="autoZero"/>
        <c:auto val="1"/>
        <c:lblAlgn val="ctr"/>
        <c:lblOffset val="100"/>
        <c:noMultiLvlLbl val="0"/>
      </c:catAx>
      <c:valAx>
        <c:axId val="2132107592"/>
        <c:scaling>
          <c:orientation val="minMax"/>
        </c:scaling>
        <c:delete val="0"/>
        <c:axPos val="l"/>
        <c:majorGridlines/>
        <c:numFmt formatCode="General" sourceLinked="1"/>
        <c:majorTickMark val="out"/>
        <c:minorTickMark val="none"/>
        <c:tickLblPos val="nextTo"/>
        <c:crossAx val="213211058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F8A4C8-DF4B-E244-83CC-99C349A774A5}"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770F002A-5A09-A743-9090-79A5C3419A95}">
      <dgm:prSet phldrT="[Text]" custT="1"/>
      <dgm:spPr>
        <a:solidFill>
          <a:schemeClr val="accent3">
            <a:lumMod val="20000"/>
            <a:lumOff val="80000"/>
          </a:schemeClr>
        </a:solidFill>
      </dgm:spPr>
      <dgm:t>
        <a:bodyPr/>
        <a:lstStyle/>
        <a:p>
          <a:r>
            <a:rPr lang="en-US" sz="2000" b="0" dirty="0" smtClean="0">
              <a:solidFill>
                <a:schemeClr val="accent3">
                  <a:lumMod val="50000"/>
                </a:schemeClr>
              </a:solidFill>
            </a:rPr>
            <a:t>Laurie Thomas, M.Ed.</a:t>
          </a:r>
        </a:p>
        <a:p>
          <a:r>
            <a:rPr lang="en-US" sz="2000" b="0" dirty="0" smtClean="0">
              <a:solidFill>
                <a:schemeClr val="accent3">
                  <a:lumMod val="50000"/>
                </a:schemeClr>
              </a:solidFill>
            </a:rPr>
            <a:t> State of Alaska, Part C,  Anchorage</a:t>
          </a:r>
        </a:p>
        <a:p>
          <a:r>
            <a:rPr lang="en-US" sz="2000" b="0" dirty="0" smtClean="0">
              <a:solidFill>
                <a:schemeClr val="accent3">
                  <a:lumMod val="50000"/>
                </a:schemeClr>
              </a:solidFill>
            </a:rPr>
            <a:t> </a:t>
          </a:r>
          <a:r>
            <a:rPr lang="en-US" sz="2000" b="0" u="none" dirty="0" smtClean="0">
              <a:solidFill>
                <a:schemeClr val="accent3">
                  <a:lumMod val="50000"/>
                </a:schemeClr>
              </a:solidFill>
            </a:rPr>
            <a:t>laurie.thomas2@alaska.gov</a:t>
          </a:r>
          <a:endParaRPr lang="en-US" sz="2000" b="0" u="none" dirty="0">
            <a:solidFill>
              <a:schemeClr val="accent3">
                <a:lumMod val="50000"/>
              </a:schemeClr>
            </a:solidFill>
          </a:endParaRPr>
        </a:p>
      </dgm:t>
    </dgm:pt>
    <dgm:pt modelId="{4385F70F-BE0B-434F-A51B-6BBA7C9F5BE5}" type="parTrans" cxnId="{76A10794-AB8B-C84B-A5CB-8545D1024A40}">
      <dgm:prSet/>
      <dgm:spPr/>
      <dgm:t>
        <a:bodyPr/>
        <a:lstStyle/>
        <a:p>
          <a:endParaRPr lang="en-US"/>
        </a:p>
      </dgm:t>
    </dgm:pt>
    <dgm:pt modelId="{5779A7F2-5F33-4447-B1F0-58E70B73CF3E}" type="sibTrans" cxnId="{76A10794-AB8B-C84B-A5CB-8545D1024A40}">
      <dgm:prSet/>
      <dgm:spPr/>
      <dgm:t>
        <a:bodyPr/>
        <a:lstStyle/>
        <a:p>
          <a:endParaRPr lang="en-US"/>
        </a:p>
      </dgm:t>
    </dgm:pt>
    <dgm:pt modelId="{20F32023-3CB0-9846-90BC-A1A6A4B6DF6B}">
      <dgm:prSet phldrT="[Text]" custT="1"/>
      <dgm:spPr>
        <a:solidFill>
          <a:schemeClr val="accent2">
            <a:lumMod val="20000"/>
            <a:lumOff val="80000"/>
          </a:schemeClr>
        </a:solidFill>
      </dgm:spPr>
      <dgm:t>
        <a:bodyPr/>
        <a:lstStyle/>
        <a:p>
          <a:r>
            <a:rPr lang="en-US" sz="2000" dirty="0" smtClean="0">
              <a:solidFill>
                <a:schemeClr val="accent2">
                  <a:lumMod val="50000"/>
                </a:schemeClr>
              </a:solidFill>
            </a:rPr>
            <a:t>Carol Prentice, MPA </a:t>
          </a:r>
        </a:p>
        <a:p>
          <a:r>
            <a:rPr lang="en-US" sz="2000" dirty="0" smtClean="0">
              <a:solidFill>
                <a:schemeClr val="accent2">
                  <a:lumMod val="50000"/>
                </a:schemeClr>
              </a:solidFill>
            </a:rPr>
            <a:t>Prentice Consulting, Juneau</a:t>
          </a:r>
        </a:p>
        <a:p>
          <a:r>
            <a:rPr lang="en-US" sz="2000" dirty="0" smtClean="0">
              <a:solidFill>
                <a:schemeClr val="accent2">
                  <a:lumMod val="50000"/>
                </a:schemeClr>
              </a:solidFill>
            </a:rPr>
            <a:t>carol@cprenticeconsulting.com</a:t>
          </a:r>
          <a:endParaRPr lang="en-US" sz="2000" dirty="0">
            <a:solidFill>
              <a:schemeClr val="accent2">
                <a:lumMod val="50000"/>
              </a:schemeClr>
            </a:solidFill>
          </a:endParaRPr>
        </a:p>
      </dgm:t>
    </dgm:pt>
    <dgm:pt modelId="{3954D17C-A44B-D14C-8DB0-D7A96B873563}" type="parTrans" cxnId="{5CBCE4A1-2BC4-E946-9F8B-927909747F6D}">
      <dgm:prSet/>
      <dgm:spPr/>
      <dgm:t>
        <a:bodyPr/>
        <a:lstStyle/>
        <a:p>
          <a:endParaRPr lang="en-US"/>
        </a:p>
      </dgm:t>
    </dgm:pt>
    <dgm:pt modelId="{90E1A20D-30FC-3640-9C3F-E3C29E5AC7A6}" type="sibTrans" cxnId="{5CBCE4A1-2BC4-E946-9F8B-927909747F6D}">
      <dgm:prSet/>
      <dgm:spPr/>
      <dgm:t>
        <a:bodyPr/>
        <a:lstStyle/>
        <a:p>
          <a:endParaRPr lang="en-US"/>
        </a:p>
      </dgm:t>
    </dgm:pt>
    <dgm:pt modelId="{5BDBF95C-BAFA-7843-B7AC-94D496153E13}">
      <dgm:prSet phldrT="[Text]" custT="1"/>
      <dgm:spPr>
        <a:solidFill>
          <a:schemeClr val="accent4">
            <a:lumMod val="20000"/>
            <a:lumOff val="80000"/>
          </a:schemeClr>
        </a:solidFill>
      </dgm:spPr>
      <dgm:t>
        <a:bodyPr/>
        <a:lstStyle/>
        <a:p>
          <a:r>
            <a:rPr lang="en-US" sz="2000" dirty="0" smtClean="0">
              <a:solidFill>
                <a:schemeClr val="accent4">
                  <a:lumMod val="50000"/>
                </a:schemeClr>
              </a:solidFill>
            </a:rPr>
            <a:t>Jillian Lush, MSW</a:t>
          </a:r>
        </a:p>
        <a:p>
          <a:r>
            <a:rPr lang="en-US" sz="2000" dirty="0" smtClean="0">
              <a:solidFill>
                <a:schemeClr val="accent4">
                  <a:lumMod val="50000"/>
                </a:schemeClr>
              </a:solidFill>
            </a:rPr>
            <a:t>Sprout Family Services, Homer</a:t>
          </a:r>
        </a:p>
        <a:p>
          <a:r>
            <a:rPr lang="en-US" sz="2000" dirty="0" smtClean="0">
              <a:solidFill>
                <a:schemeClr val="accent4">
                  <a:lumMod val="50000"/>
                </a:schemeClr>
              </a:solidFill>
            </a:rPr>
            <a:t>jlush@sproutalaska.org</a:t>
          </a:r>
          <a:endParaRPr lang="en-US" sz="2000" dirty="0">
            <a:solidFill>
              <a:schemeClr val="accent4">
                <a:lumMod val="50000"/>
              </a:schemeClr>
            </a:solidFill>
          </a:endParaRPr>
        </a:p>
      </dgm:t>
    </dgm:pt>
    <dgm:pt modelId="{C93D3156-62E1-4D46-B48B-59EEA58E5829}" type="parTrans" cxnId="{2C41274D-3FE9-0140-AA86-F31C4C180152}">
      <dgm:prSet/>
      <dgm:spPr/>
      <dgm:t>
        <a:bodyPr/>
        <a:lstStyle/>
        <a:p>
          <a:endParaRPr lang="en-US"/>
        </a:p>
      </dgm:t>
    </dgm:pt>
    <dgm:pt modelId="{F6F27245-B428-3E4C-A87B-A4FB5F4FD21C}" type="sibTrans" cxnId="{2C41274D-3FE9-0140-AA86-F31C4C180152}">
      <dgm:prSet/>
      <dgm:spPr/>
      <dgm:t>
        <a:bodyPr/>
        <a:lstStyle/>
        <a:p>
          <a:endParaRPr lang="en-US"/>
        </a:p>
      </dgm:t>
    </dgm:pt>
    <dgm:pt modelId="{9F2D7CD5-1394-2A49-A631-2E6B2CCF5E83}" type="pres">
      <dgm:prSet presAssocID="{5EF8A4C8-DF4B-E244-83CC-99C349A774A5}" presName="linear" presStyleCnt="0">
        <dgm:presLayoutVars>
          <dgm:dir/>
          <dgm:animLvl val="lvl"/>
          <dgm:resizeHandles val="exact"/>
        </dgm:presLayoutVars>
      </dgm:prSet>
      <dgm:spPr/>
      <dgm:t>
        <a:bodyPr/>
        <a:lstStyle/>
        <a:p>
          <a:endParaRPr lang="en-US"/>
        </a:p>
      </dgm:t>
    </dgm:pt>
    <dgm:pt modelId="{C3D85255-0984-CD48-A129-791029FF5B5F}" type="pres">
      <dgm:prSet presAssocID="{770F002A-5A09-A743-9090-79A5C3419A95}" presName="parentLin" presStyleCnt="0"/>
      <dgm:spPr/>
    </dgm:pt>
    <dgm:pt modelId="{0383E900-596C-5344-9E53-3A377E2A6ED4}" type="pres">
      <dgm:prSet presAssocID="{770F002A-5A09-A743-9090-79A5C3419A95}" presName="parentLeftMargin" presStyleLbl="node1" presStyleIdx="0" presStyleCnt="3"/>
      <dgm:spPr/>
      <dgm:t>
        <a:bodyPr/>
        <a:lstStyle/>
        <a:p>
          <a:endParaRPr lang="en-US"/>
        </a:p>
      </dgm:t>
    </dgm:pt>
    <dgm:pt modelId="{A5D897B2-1060-A148-BC36-30B509AC67A5}" type="pres">
      <dgm:prSet presAssocID="{770F002A-5A09-A743-9090-79A5C3419A95}" presName="parentText" presStyleLbl="node1" presStyleIdx="0" presStyleCnt="3" custScaleY="259491" custLinFactX="25514" custLinFactNeighborX="100000" custLinFactNeighborY="-6374">
        <dgm:presLayoutVars>
          <dgm:chMax val="0"/>
          <dgm:bulletEnabled val="1"/>
        </dgm:presLayoutVars>
      </dgm:prSet>
      <dgm:spPr/>
      <dgm:t>
        <a:bodyPr/>
        <a:lstStyle/>
        <a:p>
          <a:endParaRPr lang="en-US"/>
        </a:p>
      </dgm:t>
    </dgm:pt>
    <dgm:pt modelId="{52CFAAF5-E650-B841-B686-AD2496939485}" type="pres">
      <dgm:prSet presAssocID="{770F002A-5A09-A743-9090-79A5C3419A95}" presName="negativeSpace" presStyleCnt="0"/>
      <dgm:spPr/>
    </dgm:pt>
    <dgm:pt modelId="{CA01B026-82AD-9D4A-9671-34C0C9FDA42C}" type="pres">
      <dgm:prSet presAssocID="{770F002A-5A09-A743-9090-79A5C3419A95}" presName="childText" presStyleLbl="conFgAcc1" presStyleIdx="0" presStyleCnt="3">
        <dgm:presLayoutVars>
          <dgm:bulletEnabled val="1"/>
        </dgm:presLayoutVars>
      </dgm:prSet>
      <dgm:spPr/>
    </dgm:pt>
    <dgm:pt modelId="{3A7CD1F5-AB54-C24E-A47E-F10BF925F99A}" type="pres">
      <dgm:prSet presAssocID="{5779A7F2-5F33-4447-B1F0-58E70B73CF3E}" presName="spaceBetweenRectangles" presStyleCnt="0"/>
      <dgm:spPr/>
    </dgm:pt>
    <dgm:pt modelId="{72D9F6CA-1FB7-4C45-9C9B-27D63B92EC0A}" type="pres">
      <dgm:prSet presAssocID="{20F32023-3CB0-9846-90BC-A1A6A4B6DF6B}" presName="parentLin" presStyleCnt="0"/>
      <dgm:spPr/>
    </dgm:pt>
    <dgm:pt modelId="{989C6E17-9EF6-5943-963C-8DF5DE6229FF}" type="pres">
      <dgm:prSet presAssocID="{20F32023-3CB0-9846-90BC-A1A6A4B6DF6B}" presName="parentLeftMargin" presStyleLbl="node1" presStyleIdx="0" presStyleCnt="3"/>
      <dgm:spPr/>
      <dgm:t>
        <a:bodyPr/>
        <a:lstStyle/>
        <a:p>
          <a:endParaRPr lang="en-US"/>
        </a:p>
      </dgm:t>
    </dgm:pt>
    <dgm:pt modelId="{7A29DA7D-35B3-134E-B8FC-CAC13B348987}" type="pres">
      <dgm:prSet presAssocID="{20F32023-3CB0-9846-90BC-A1A6A4B6DF6B}" presName="parentText" presStyleLbl="node1" presStyleIdx="1" presStyleCnt="3" custScaleY="257647" custLinFactNeighborX="-100000">
        <dgm:presLayoutVars>
          <dgm:chMax val="0"/>
          <dgm:bulletEnabled val="1"/>
        </dgm:presLayoutVars>
      </dgm:prSet>
      <dgm:spPr/>
      <dgm:t>
        <a:bodyPr/>
        <a:lstStyle/>
        <a:p>
          <a:endParaRPr lang="en-US"/>
        </a:p>
      </dgm:t>
    </dgm:pt>
    <dgm:pt modelId="{183248DB-A0FC-494C-AE6F-165FA4FF2960}" type="pres">
      <dgm:prSet presAssocID="{20F32023-3CB0-9846-90BC-A1A6A4B6DF6B}" presName="negativeSpace" presStyleCnt="0"/>
      <dgm:spPr/>
    </dgm:pt>
    <dgm:pt modelId="{5EB20EA4-88DC-9642-9A2E-CCE2C5F9A600}" type="pres">
      <dgm:prSet presAssocID="{20F32023-3CB0-9846-90BC-A1A6A4B6DF6B}" presName="childText" presStyleLbl="conFgAcc1" presStyleIdx="1" presStyleCnt="3">
        <dgm:presLayoutVars>
          <dgm:bulletEnabled val="1"/>
        </dgm:presLayoutVars>
      </dgm:prSet>
      <dgm:spPr/>
    </dgm:pt>
    <dgm:pt modelId="{F304927F-8794-BD4B-9F6C-292721C397DA}" type="pres">
      <dgm:prSet presAssocID="{90E1A20D-30FC-3640-9C3F-E3C29E5AC7A6}" presName="spaceBetweenRectangles" presStyleCnt="0"/>
      <dgm:spPr/>
    </dgm:pt>
    <dgm:pt modelId="{DE814732-D0C8-9C45-A832-A071B801FB3D}" type="pres">
      <dgm:prSet presAssocID="{5BDBF95C-BAFA-7843-B7AC-94D496153E13}" presName="parentLin" presStyleCnt="0"/>
      <dgm:spPr/>
    </dgm:pt>
    <dgm:pt modelId="{5E0D1CBA-0F93-A047-A3FE-B63AFB8C5D28}" type="pres">
      <dgm:prSet presAssocID="{5BDBF95C-BAFA-7843-B7AC-94D496153E13}" presName="parentLeftMargin" presStyleLbl="node1" presStyleIdx="1" presStyleCnt="3"/>
      <dgm:spPr/>
      <dgm:t>
        <a:bodyPr/>
        <a:lstStyle/>
        <a:p>
          <a:endParaRPr lang="en-US"/>
        </a:p>
      </dgm:t>
    </dgm:pt>
    <dgm:pt modelId="{AC5D15E4-622E-5641-8991-C6F68FE62947}" type="pres">
      <dgm:prSet presAssocID="{5BDBF95C-BAFA-7843-B7AC-94D496153E13}" presName="parentText" presStyleLbl="node1" presStyleIdx="2" presStyleCnt="3" custScaleY="244346" custLinFactX="25514" custLinFactNeighborX="100000" custLinFactNeighborY="-17074">
        <dgm:presLayoutVars>
          <dgm:chMax val="0"/>
          <dgm:bulletEnabled val="1"/>
        </dgm:presLayoutVars>
      </dgm:prSet>
      <dgm:spPr/>
      <dgm:t>
        <a:bodyPr/>
        <a:lstStyle/>
        <a:p>
          <a:endParaRPr lang="en-US"/>
        </a:p>
      </dgm:t>
    </dgm:pt>
    <dgm:pt modelId="{2A687C44-DCA2-0A4B-97F8-DCBBB7BE3D1A}" type="pres">
      <dgm:prSet presAssocID="{5BDBF95C-BAFA-7843-B7AC-94D496153E13}" presName="negativeSpace" presStyleCnt="0"/>
      <dgm:spPr/>
    </dgm:pt>
    <dgm:pt modelId="{94B6B0F9-0303-224A-B7B6-9FD31FAB243B}" type="pres">
      <dgm:prSet presAssocID="{5BDBF95C-BAFA-7843-B7AC-94D496153E13}" presName="childText" presStyleLbl="conFgAcc1" presStyleIdx="2" presStyleCnt="3">
        <dgm:presLayoutVars>
          <dgm:bulletEnabled val="1"/>
        </dgm:presLayoutVars>
      </dgm:prSet>
      <dgm:spPr/>
    </dgm:pt>
  </dgm:ptLst>
  <dgm:cxnLst>
    <dgm:cxn modelId="{76A10794-AB8B-C84B-A5CB-8545D1024A40}" srcId="{5EF8A4C8-DF4B-E244-83CC-99C349A774A5}" destId="{770F002A-5A09-A743-9090-79A5C3419A95}" srcOrd="0" destOrd="0" parTransId="{4385F70F-BE0B-434F-A51B-6BBA7C9F5BE5}" sibTransId="{5779A7F2-5F33-4447-B1F0-58E70B73CF3E}"/>
    <dgm:cxn modelId="{9C772E60-38A2-4147-9AB5-DFC03A1351CF}" type="presOf" srcId="{20F32023-3CB0-9846-90BC-A1A6A4B6DF6B}" destId="{7A29DA7D-35B3-134E-B8FC-CAC13B348987}" srcOrd="1" destOrd="0" presId="urn:microsoft.com/office/officeart/2005/8/layout/list1"/>
    <dgm:cxn modelId="{42B496C9-E0E8-7343-83A9-BA907503FE40}" type="presOf" srcId="{5EF8A4C8-DF4B-E244-83CC-99C349A774A5}" destId="{9F2D7CD5-1394-2A49-A631-2E6B2CCF5E83}" srcOrd="0" destOrd="0" presId="urn:microsoft.com/office/officeart/2005/8/layout/list1"/>
    <dgm:cxn modelId="{5CBCE4A1-2BC4-E946-9F8B-927909747F6D}" srcId="{5EF8A4C8-DF4B-E244-83CC-99C349A774A5}" destId="{20F32023-3CB0-9846-90BC-A1A6A4B6DF6B}" srcOrd="1" destOrd="0" parTransId="{3954D17C-A44B-D14C-8DB0-D7A96B873563}" sibTransId="{90E1A20D-30FC-3640-9C3F-E3C29E5AC7A6}"/>
    <dgm:cxn modelId="{34104C94-4DB2-E94C-AB37-490ED970BC12}" type="presOf" srcId="{770F002A-5A09-A743-9090-79A5C3419A95}" destId="{0383E900-596C-5344-9E53-3A377E2A6ED4}" srcOrd="0" destOrd="0" presId="urn:microsoft.com/office/officeart/2005/8/layout/list1"/>
    <dgm:cxn modelId="{93D743B5-DD67-F442-B4B2-82224851C4F0}" type="presOf" srcId="{20F32023-3CB0-9846-90BC-A1A6A4B6DF6B}" destId="{989C6E17-9EF6-5943-963C-8DF5DE6229FF}" srcOrd="0" destOrd="0" presId="urn:microsoft.com/office/officeart/2005/8/layout/list1"/>
    <dgm:cxn modelId="{4C82FF48-3622-5747-8196-8CEFBF31D884}" type="presOf" srcId="{5BDBF95C-BAFA-7843-B7AC-94D496153E13}" destId="{AC5D15E4-622E-5641-8991-C6F68FE62947}" srcOrd="1" destOrd="0" presId="urn:microsoft.com/office/officeart/2005/8/layout/list1"/>
    <dgm:cxn modelId="{2C41274D-3FE9-0140-AA86-F31C4C180152}" srcId="{5EF8A4C8-DF4B-E244-83CC-99C349A774A5}" destId="{5BDBF95C-BAFA-7843-B7AC-94D496153E13}" srcOrd="2" destOrd="0" parTransId="{C93D3156-62E1-4D46-B48B-59EEA58E5829}" sibTransId="{F6F27245-B428-3E4C-A87B-A4FB5F4FD21C}"/>
    <dgm:cxn modelId="{73B18C38-3FC8-5649-AAA9-626FF729A223}" type="presOf" srcId="{770F002A-5A09-A743-9090-79A5C3419A95}" destId="{A5D897B2-1060-A148-BC36-30B509AC67A5}" srcOrd="1" destOrd="0" presId="urn:microsoft.com/office/officeart/2005/8/layout/list1"/>
    <dgm:cxn modelId="{C393FEE4-D5C2-204F-B9F7-599847150381}" type="presOf" srcId="{5BDBF95C-BAFA-7843-B7AC-94D496153E13}" destId="{5E0D1CBA-0F93-A047-A3FE-B63AFB8C5D28}" srcOrd="0" destOrd="0" presId="urn:microsoft.com/office/officeart/2005/8/layout/list1"/>
    <dgm:cxn modelId="{2B63F0BF-2D27-B147-9626-FC6AF7A0BE16}" type="presParOf" srcId="{9F2D7CD5-1394-2A49-A631-2E6B2CCF5E83}" destId="{C3D85255-0984-CD48-A129-791029FF5B5F}" srcOrd="0" destOrd="0" presId="urn:microsoft.com/office/officeart/2005/8/layout/list1"/>
    <dgm:cxn modelId="{EF47FDA5-234C-0943-AFF8-7C9C7053FCC1}" type="presParOf" srcId="{C3D85255-0984-CD48-A129-791029FF5B5F}" destId="{0383E900-596C-5344-9E53-3A377E2A6ED4}" srcOrd="0" destOrd="0" presId="urn:microsoft.com/office/officeart/2005/8/layout/list1"/>
    <dgm:cxn modelId="{0C516530-3926-1A43-9636-AB7AD8FC794E}" type="presParOf" srcId="{C3D85255-0984-CD48-A129-791029FF5B5F}" destId="{A5D897B2-1060-A148-BC36-30B509AC67A5}" srcOrd="1" destOrd="0" presId="urn:microsoft.com/office/officeart/2005/8/layout/list1"/>
    <dgm:cxn modelId="{98EFC730-A047-EF44-8A4C-C32D9D9D383E}" type="presParOf" srcId="{9F2D7CD5-1394-2A49-A631-2E6B2CCF5E83}" destId="{52CFAAF5-E650-B841-B686-AD2496939485}" srcOrd="1" destOrd="0" presId="urn:microsoft.com/office/officeart/2005/8/layout/list1"/>
    <dgm:cxn modelId="{BF8D5722-8D5A-6446-92F2-4317C86818F3}" type="presParOf" srcId="{9F2D7CD5-1394-2A49-A631-2E6B2CCF5E83}" destId="{CA01B026-82AD-9D4A-9671-34C0C9FDA42C}" srcOrd="2" destOrd="0" presId="urn:microsoft.com/office/officeart/2005/8/layout/list1"/>
    <dgm:cxn modelId="{A8E131BC-7BB9-5248-AF99-9FDAE24A07EE}" type="presParOf" srcId="{9F2D7CD5-1394-2A49-A631-2E6B2CCF5E83}" destId="{3A7CD1F5-AB54-C24E-A47E-F10BF925F99A}" srcOrd="3" destOrd="0" presId="urn:microsoft.com/office/officeart/2005/8/layout/list1"/>
    <dgm:cxn modelId="{CFCF3A44-E465-0246-8462-223949436FFA}" type="presParOf" srcId="{9F2D7CD5-1394-2A49-A631-2E6B2CCF5E83}" destId="{72D9F6CA-1FB7-4C45-9C9B-27D63B92EC0A}" srcOrd="4" destOrd="0" presId="urn:microsoft.com/office/officeart/2005/8/layout/list1"/>
    <dgm:cxn modelId="{8D63D283-6FE7-6C46-8229-B8B53DD1F1A9}" type="presParOf" srcId="{72D9F6CA-1FB7-4C45-9C9B-27D63B92EC0A}" destId="{989C6E17-9EF6-5943-963C-8DF5DE6229FF}" srcOrd="0" destOrd="0" presId="urn:microsoft.com/office/officeart/2005/8/layout/list1"/>
    <dgm:cxn modelId="{5159B0AF-A8C0-B749-940C-ECD8F5DEE71F}" type="presParOf" srcId="{72D9F6CA-1FB7-4C45-9C9B-27D63B92EC0A}" destId="{7A29DA7D-35B3-134E-B8FC-CAC13B348987}" srcOrd="1" destOrd="0" presId="urn:microsoft.com/office/officeart/2005/8/layout/list1"/>
    <dgm:cxn modelId="{942D229F-C17D-B048-8379-321D3D3E6486}" type="presParOf" srcId="{9F2D7CD5-1394-2A49-A631-2E6B2CCF5E83}" destId="{183248DB-A0FC-494C-AE6F-165FA4FF2960}" srcOrd="5" destOrd="0" presId="urn:microsoft.com/office/officeart/2005/8/layout/list1"/>
    <dgm:cxn modelId="{011E7302-84D8-4A4D-8ECF-EE6E9119718C}" type="presParOf" srcId="{9F2D7CD5-1394-2A49-A631-2E6B2CCF5E83}" destId="{5EB20EA4-88DC-9642-9A2E-CCE2C5F9A600}" srcOrd="6" destOrd="0" presId="urn:microsoft.com/office/officeart/2005/8/layout/list1"/>
    <dgm:cxn modelId="{18E52ADB-2083-574F-968C-730465F0CF0F}" type="presParOf" srcId="{9F2D7CD5-1394-2A49-A631-2E6B2CCF5E83}" destId="{F304927F-8794-BD4B-9F6C-292721C397DA}" srcOrd="7" destOrd="0" presId="urn:microsoft.com/office/officeart/2005/8/layout/list1"/>
    <dgm:cxn modelId="{FC2B9F9D-9619-6C4C-A84F-4BFFC80F3806}" type="presParOf" srcId="{9F2D7CD5-1394-2A49-A631-2E6B2CCF5E83}" destId="{DE814732-D0C8-9C45-A832-A071B801FB3D}" srcOrd="8" destOrd="0" presId="urn:microsoft.com/office/officeart/2005/8/layout/list1"/>
    <dgm:cxn modelId="{52C16EBA-8C13-0442-9225-6723AE7D3272}" type="presParOf" srcId="{DE814732-D0C8-9C45-A832-A071B801FB3D}" destId="{5E0D1CBA-0F93-A047-A3FE-B63AFB8C5D28}" srcOrd="0" destOrd="0" presId="urn:microsoft.com/office/officeart/2005/8/layout/list1"/>
    <dgm:cxn modelId="{A9D4CA63-6359-BC46-99E8-C4A533085300}" type="presParOf" srcId="{DE814732-D0C8-9C45-A832-A071B801FB3D}" destId="{AC5D15E4-622E-5641-8991-C6F68FE62947}" srcOrd="1" destOrd="0" presId="urn:microsoft.com/office/officeart/2005/8/layout/list1"/>
    <dgm:cxn modelId="{62DBF0F3-CCC8-3B43-AE3E-D3033728BBE4}" type="presParOf" srcId="{9F2D7CD5-1394-2A49-A631-2E6B2CCF5E83}" destId="{2A687C44-DCA2-0A4B-97F8-DCBBB7BE3D1A}" srcOrd="9" destOrd="0" presId="urn:microsoft.com/office/officeart/2005/8/layout/list1"/>
    <dgm:cxn modelId="{A88F327D-BB56-9449-AAAB-AEA2F8D193F9}" type="presParOf" srcId="{9F2D7CD5-1394-2A49-A631-2E6B2CCF5E83}" destId="{94B6B0F9-0303-224A-B7B6-9FD31FAB243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211830-07D2-3645-AA22-5F93902854E5}"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E5C1C24F-3885-AE41-AF9E-863A0F1012A7}">
      <dgm:prSet custT="1"/>
      <dgm:spPr>
        <a:solidFill>
          <a:schemeClr val="accent3">
            <a:lumMod val="20000"/>
            <a:lumOff val="80000"/>
          </a:schemeClr>
        </a:solidFill>
      </dgm:spPr>
      <dgm:t>
        <a:bodyPr/>
        <a:lstStyle/>
        <a:p>
          <a:pPr rtl="0"/>
          <a:r>
            <a:rPr lang="en-US" sz="2400" dirty="0" smtClean="0">
              <a:solidFill>
                <a:schemeClr val="accent3">
                  <a:lumMod val="50000"/>
                </a:schemeClr>
              </a:solidFill>
            </a:rPr>
            <a:t>Share responsibility for screening with partners</a:t>
          </a:r>
          <a:endParaRPr lang="en-US" sz="2400" dirty="0">
            <a:solidFill>
              <a:schemeClr val="accent3">
                <a:lumMod val="50000"/>
              </a:schemeClr>
            </a:solidFill>
          </a:endParaRPr>
        </a:p>
      </dgm:t>
    </dgm:pt>
    <dgm:pt modelId="{5F6BA2C8-C9DE-4345-A8E0-BCB4FC6D120F}" type="parTrans" cxnId="{F9D7A009-FB92-AB44-A273-496E3BCDB8C0}">
      <dgm:prSet/>
      <dgm:spPr/>
      <dgm:t>
        <a:bodyPr/>
        <a:lstStyle/>
        <a:p>
          <a:endParaRPr lang="en-US"/>
        </a:p>
      </dgm:t>
    </dgm:pt>
    <dgm:pt modelId="{0580FC37-350D-8048-80C3-8F5DF1FE1C2D}" type="sibTrans" cxnId="{F9D7A009-FB92-AB44-A273-496E3BCDB8C0}">
      <dgm:prSet/>
      <dgm:spPr/>
      <dgm:t>
        <a:bodyPr/>
        <a:lstStyle/>
        <a:p>
          <a:endParaRPr lang="en-US"/>
        </a:p>
      </dgm:t>
    </dgm:pt>
    <dgm:pt modelId="{8C2419FC-57D8-B04F-A024-2F400C7CDDB4}">
      <dgm:prSet custT="1"/>
      <dgm:spPr>
        <a:solidFill>
          <a:schemeClr val="accent6">
            <a:lumMod val="20000"/>
            <a:lumOff val="80000"/>
          </a:schemeClr>
        </a:solidFill>
      </dgm:spPr>
      <dgm:t>
        <a:bodyPr/>
        <a:lstStyle/>
        <a:p>
          <a:pPr algn="ctr" rtl="0"/>
          <a:r>
            <a:rPr lang="en-US" sz="3200" dirty="0" smtClean="0">
              <a:solidFill>
                <a:schemeClr val="accent6">
                  <a:lumMod val="50000"/>
                </a:schemeClr>
              </a:solidFill>
            </a:rPr>
            <a:t>Better outcomes for children</a:t>
          </a:r>
          <a:endParaRPr lang="en-US" sz="3200" dirty="0">
            <a:solidFill>
              <a:schemeClr val="accent6">
                <a:lumMod val="50000"/>
              </a:schemeClr>
            </a:solidFill>
          </a:endParaRPr>
        </a:p>
      </dgm:t>
    </dgm:pt>
    <dgm:pt modelId="{29CEEFEC-E9E7-634F-A3A1-8F8CCD78999D}" type="parTrans" cxnId="{FC36A1F2-8369-AA4B-87F8-57545F48248C}">
      <dgm:prSet/>
      <dgm:spPr/>
      <dgm:t>
        <a:bodyPr/>
        <a:lstStyle/>
        <a:p>
          <a:endParaRPr lang="en-US"/>
        </a:p>
      </dgm:t>
    </dgm:pt>
    <dgm:pt modelId="{BC9A1E48-2672-7B41-891E-709C92E4BC52}" type="sibTrans" cxnId="{FC36A1F2-8369-AA4B-87F8-57545F48248C}">
      <dgm:prSet/>
      <dgm:spPr/>
      <dgm:t>
        <a:bodyPr/>
        <a:lstStyle/>
        <a:p>
          <a:endParaRPr lang="en-US"/>
        </a:p>
      </dgm:t>
    </dgm:pt>
    <dgm:pt modelId="{0E8E1E41-EA90-F14C-82E4-248B72155B66}">
      <dgm:prSet custT="1"/>
      <dgm:spPr>
        <a:solidFill>
          <a:schemeClr val="accent2">
            <a:lumMod val="20000"/>
            <a:lumOff val="80000"/>
          </a:schemeClr>
        </a:solidFill>
      </dgm:spPr>
      <dgm:t>
        <a:bodyPr/>
        <a:lstStyle/>
        <a:p>
          <a:pPr algn="ctr" rtl="0"/>
          <a:r>
            <a:rPr lang="en-US" sz="2400" dirty="0" smtClean="0">
              <a:solidFill>
                <a:schemeClr val="accent2">
                  <a:lumMod val="50000"/>
                </a:schemeClr>
              </a:solidFill>
            </a:rPr>
            <a:t>Leading to increased awareness</a:t>
          </a:r>
          <a:endParaRPr lang="en-US" sz="2400" dirty="0">
            <a:solidFill>
              <a:schemeClr val="accent2">
                <a:lumMod val="50000"/>
              </a:schemeClr>
            </a:solidFill>
          </a:endParaRPr>
        </a:p>
      </dgm:t>
    </dgm:pt>
    <dgm:pt modelId="{5F8EA86A-C1F2-D749-A3EE-F5C7DBEF543A}" type="sibTrans" cxnId="{996D2F91-4B2E-FF49-A73A-173BF242BF3F}">
      <dgm:prSet/>
      <dgm:spPr/>
      <dgm:t>
        <a:bodyPr/>
        <a:lstStyle/>
        <a:p>
          <a:endParaRPr lang="en-US"/>
        </a:p>
      </dgm:t>
    </dgm:pt>
    <dgm:pt modelId="{A9AA5F1C-2E18-CC44-BCE8-DCEC399B4D97}" type="parTrans" cxnId="{996D2F91-4B2E-FF49-A73A-173BF242BF3F}">
      <dgm:prSet/>
      <dgm:spPr/>
      <dgm:t>
        <a:bodyPr/>
        <a:lstStyle/>
        <a:p>
          <a:endParaRPr lang="en-US"/>
        </a:p>
      </dgm:t>
    </dgm:pt>
    <dgm:pt modelId="{F51C3925-0AD3-D443-B4D7-C018F5F87597}">
      <dgm:prSet custT="1"/>
      <dgm:spPr>
        <a:solidFill>
          <a:schemeClr val="accent4">
            <a:lumMod val="20000"/>
            <a:lumOff val="80000"/>
          </a:schemeClr>
        </a:solidFill>
      </dgm:spPr>
      <dgm:t>
        <a:bodyPr/>
        <a:lstStyle/>
        <a:p>
          <a:pPr rtl="0"/>
          <a:r>
            <a:rPr lang="en-US" sz="2400" dirty="0" smtClean="0">
              <a:solidFill>
                <a:schemeClr val="accent4">
                  <a:lumMod val="50000"/>
                </a:schemeClr>
              </a:solidFill>
            </a:rPr>
            <a:t>Leading</a:t>
          </a:r>
          <a:r>
            <a:rPr lang="en-US" sz="2400" baseline="0" dirty="0" smtClean="0">
              <a:solidFill>
                <a:schemeClr val="accent4">
                  <a:lumMod val="50000"/>
                </a:schemeClr>
              </a:solidFill>
            </a:rPr>
            <a:t> to identification of children needing further evaluation</a:t>
          </a:r>
          <a:endParaRPr lang="en-US" sz="2400" dirty="0">
            <a:solidFill>
              <a:schemeClr val="accent4">
                <a:lumMod val="50000"/>
              </a:schemeClr>
            </a:solidFill>
          </a:endParaRPr>
        </a:p>
      </dgm:t>
    </dgm:pt>
    <dgm:pt modelId="{3D451241-DA8D-1049-AE75-2F49E03818C6}" type="sibTrans" cxnId="{0AB0BBDA-6C84-FE43-A92C-3E46CAAA4FAA}">
      <dgm:prSet/>
      <dgm:spPr/>
      <dgm:t>
        <a:bodyPr/>
        <a:lstStyle/>
        <a:p>
          <a:endParaRPr lang="en-US"/>
        </a:p>
      </dgm:t>
    </dgm:pt>
    <dgm:pt modelId="{C24C120F-AB74-B64A-A9ED-B4406621157D}" type="parTrans" cxnId="{0AB0BBDA-6C84-FE43-A92C-3E46CAAA4FAA}">
      <dgm:prSet/>
      <dgm:spPr/>
      <dgm:t>
        <a:bodyPr/>
        <a:lstStyle/>
        <a:p>
          <a:endParaRPr lang="en-US"/>
        </a:p>
      </dgm:t>
    </dgm:pt>
    <dgm:pt modelId="{2BE3B18C-977F-054A-BA6D-21E7D72C2C5F}" type="pres">
      <dgm:prSet presAssocID="{CF211830-07D2-3645-AA22-5F93902854E5}" presName="rootnode" presStyleCnt="0">
        <dgm:presLayoutVars>
          <dgm:chMax/>
          <dgm:chPref/>
          <dgm:dir/>
          <dgm:animLvl val="lvl"/>
        </dgm:presLayoutVars>
      </dgm:prSet>
      <dgm:spPr/>
      <dgm:t>
        <a:bodyPr/>
        <a:lstStyle/>
        <a:p>
          <a:endParaRPr lang="en-US"/>
        </a:p>
      </dgm:t>
    </dgm:pt>
    <dgm:pt modelId="{DC92F1EF-4AA6-C645-9879-B1A43BA3419A}" type="pres">
      <dgm:prSet presAssocID="{E5C1C24F-3885-AE41-AF9E-863A0F1012A7}" presName="composite" presStyleCnt="0"/>
      <dgm:spPr/>
    </dgm:pt>
    <dgm:pt modelId="{29186256-7201-2B4B-9DD4-A6736B0571F0}" type="pres">
      <dgm:prSet presAssocID="{E5C1C24F-3885-AE41-AF9E-863A0F1012A7}" presName="bentUpArrow1" presStyleLbl="alignImgPlace1" presStyleIdx="0" presStyleCnt="3" custScaleY="244469" custLinFactNeighborX="71620" custLinFactNeighborY="91747"/>
      <dgm:spPr/>
    </dgm:pt>
    <dgm:pt modelId="{008ED20B-5F6B-A548-B4CF-32AF8BB62EF2}" type="pres">
      <dgm:prSet presAssocID="{E5C1C24F-3885-AE41-AF9E-863A0F1012A7}" presName="ParentText" presStyleLbl="node1" presStyleIdx="0" presStyleCnt="4" custScaleX="299874" custScaleY="395249" custLinFactNeighborX="36674" custLinFactNeighborY="-67515">
        <dgm:presLayoutVars>
          <dgm:chMax val="1"/>
          <dgm:chPref val="1"/>
          <dgm:bulletEnabled val="1"/>
        </dgm:presLayoutVars>
      </dgm:prSet>
      <dgm:spPr/>
      <dgm:t>
        <a:bodyPr/>
        <a:lstStyle/>
        <a:p>
          <a:endParaRPr lang="en-US"/>
        </a:p>
      </dgm:t>
    </dgm:pt>
    <dgm:pt modelId="{2BCCF8B5-D1B1-4240-B5C9-47F7770B0405}" type="pres">
      <dgm:prSet presAssocID="{E5C1C24F-3885-AE41-AF9E-863A0F1012A7}" presName="ChildText" presStyleLbl="revTx" presStyleIdx="0" presStyleCnt="3">
        <dgm:presLayoutVars>
          <dgm:chMax val="0"/>
          <dgm:chPref val="0"/>
          <dgm:bulletEnabled val="1"/>
        </dgm:presLayoutVars>
      </dgm:prSet>
      <dgm:spPr/>
    </dgm:pt>
    <dgm:pt modelId="{835D5F76-2597-484E-BD4E-F5D2C3F73C7E}" type="pres">
      <dgm:prSet presAssocID="{0580FC37-350D-8048-80C3-8F5DF1FE1C2D}" presName="sibTrans" presStyleCnt="0"/>
      <dgm:spPr/>
    </dgm:pt>
    <dgm:pt modelId="{1CA9BB88-5F39-4E41-8532-609B9821AEFD}" type="pres">
      <dgm:prSet presAssocID="{0E8E1E41-EA90-F14C-82E4-248B72155B66}" presName="composite" presStyleCnt="0"/>
      <dgm:spPr/>
    </dgm:pt>
    <dgm:pt modelId="{59D6BEBA-5834-C94F-A6E5-DDF4DFAB48B9}" type="pres">
      <dgm:prSet presAssocID="{0E8E1E41-EA90-F14C-82E4-248B72155B66}" presName="bentUpArrow1" presStyleLbl="alignImgPlace1" presStyleIdx="1" presStyleCnt="3" custFlipVert="0" custFlipHor="0" custScaleX="163438" custScaleY="108845" custLinFactX="200000" custLinFactNeighborX="203757" custLinFactNeighborY="19499"/>
      <dgm:spPr/>
    </dgm:pt>
    <dgm:pt modelId="{B50A9BD1-CB3C-FC42-BD77-C404E84D8627}" type="pres">
      <dgm:prSet presAssocID="{0E8E1E41-EA90-F14C-82E4-248B72155B66}" presName="ParentText" presStyleLbl="node1" presStyleIdx="1" presStyleCnt="4" custScaleX="229487" custScaleY="237409" custLinFactX="100000" custLinFactNeighborX="134412" custLinFactNeighborY="-73019">
        <dgm:presLayoutVars>
          <dgm:chMax val="1"/>
          <dgm:chPref val="1"/>
          <dgm:bulletEnabled val="1"/>
        </dgm:presLayoutVars>
      </dgm:prSet>
      <dgm:spPr/>
      <dgm:t>
        <a:bodyPr/>
        <a:lstStyle/>
        <a:p>
          <a:endParaRPr lang="en-US"/>
        </a:p>
      </dgm:t>
    </dgm:pt>
    <dgm:pt modelId="{EF091388-9BDD-484E-801F-E5FAA8762FBC}" type="pres">
      <dgm:prSet presAssocID="{0E8E1E41-EA90-F14C-82E4-248B72155B66}" presName="ChildText" presStyleLbl="revTx" presStyleIdx="1" presStyleCnt="3">
        <dgm:presLayoutVars>
          <dgm:chMax val="0"/>
          <dgm:chPref val="0"/>
          <dgm:bulletEnabled val="1"/>
        </dgm:presLayoutVars>
      </dgm:prSet>
      <dgm:spPr/>
    </dgm:pt>
    <dgm:pt modelId="{FAC834C6-4687-FC4A-8586-694EE05C9206}" type="pres">
      <dgm:prSet presAssocID="{5F8EA86A-C1F2-D749-A3EE-F5C7DBEF543A}" presName="sibTrans" presStyleCnt="0"/>
      <dgm:spPr/>
    </dgm:pt>
    <dgm:pt modelId="{66E06ACC-A354-0B4F-A90B-EB43657D690A}" type="pres">
      <dgm:prSet presAssocID="{F51C3925-0AD3-D443-B4D7-C018F5F87597}" presName="composite" presStyleCnt="0"/>
      <dgm:spPr/>
    </dgm:pt>
    <dgm:pt modelId="{3F84FB40-53F6-F346-96F5-3DE4F7F1AF9B}" type="pres">
      <dgm:prSet presAssocID="{F51C3925-0AD3-D443-B4D7-C018F5F87597}" presName="bentUpArrow1" presStyleLbl="alignImgPlace1" presStyleIdx="2" presStyleCnt="3" custAng="5400000" custLinFactX="-200000" custLinFactY="61088" custLinFactNeighborX="-218491" custLinFactNeighborY="100000"/>
      <dgm:spPr>
        <a:prstGeom prst="mathEqual">
          <a:avLst/>
        </a:prstGeom>
      </dgm:spPr>
      <dgm:t>
        <a:bodyPr/>
        <a:lstStyle/>
        <a:p>
          <a:endParaRPr lang="en-US"/>
        </a:p>
      </dgm:t>
    </dgm:pt>
    <dgm:pt modelId="{94682E6E-A59A-084F-BB79-2F705CC0B660}" type="pres">
      <dgm:prSet presAssocID="{F51C3925-0AD3-D443-B4D7-C018F5F87597}" presName="ParentText" presStyleLbl="node1" presStyleIdx="2" presStyleCnt="4" custScaleX="386142" custScaleY="347845" custLinFactX="200000" custLinFactNeighborX="294946" custLinFactNeighborY="-70081">
        <dgm:presLayoutVars>
          <dgm:chMax val="1"/>
          <dgm:chPref val="1"/>
          <dgm:bulletEnabled val="1"/>
        </dgm:presLayoutVars>
      </dgm:prSet>
      <dgm:spPr/>
      <dgm:t>
        <a:bodyPr/>
        <a:lstStyle/>
        <a:p>
          <a:endParaRPr lang="en-US"/>
        </a:p>
      </dgm:t>
    </dgm:pt>
    <dgm:pt modelId="{FFFFAD99-88D9-8342-8A9B-0BB14486D4A9}" type="pres">
      <dgm:prSet presAssocID="{F51C3925-0AD3-D443-B4D7-C018F5F87597}" presName="ChildText" presStyleLbl="revTx" presStyleIdx="2" presStyleCnt="3">
        <dgm:presLayoutVars>
          <dgm:chMax val="0"/>
          <dgm:chPref val="0"/>
          <dgm:bulletEnabled val="1"/>
        </dgm:presLayoutVars>
      </dgm:prSet>
      <dgm:spPr/>
    </dgm:pt>
    <dgm:pt modelId="{04D46889-D30D-E34B-B0A8-418A14B17FA1}" type="pres">
      <dgm:prSet presAssocID="{3D451241-DA8D-1049-AE75-2F49E03818C6}" presName="sibTrans" presStyleCnt="0"/>
      <dgm:spPr/>
    </dgm:pt>
    <dgm:pt modelId="{8D1E2763-A403-214D-8B96-364EA4188EE6}" type="pres">
      <dgm:prSet presAssocID="{8C2419FC-57D8-B04F-A024-2F400C7CDDB4}" presName="composite" presStyleCnt="0"/>
      <dgm:spPr/>
    </dgm:pt>
    <dgm:pt modelId="{055917A3-DD2E-344D-BCEA-1F8D391E5926}" type="pres">
      <dgm:prSet presAssocID="{8C2419FC-57D8-B04F-A024-2F400C7CDDB4}" presName="ParentText" presStyleLbl="node1" presStyleIdx="3" presStyleCnt="4" custScaleX="669614" custScaleY="165801" custLinFactX="-67571" custLinFactY="20390" custLinFactNeighborX="-100000" custLinFactNeighborY="100000">
        <dgm:presLayoutVars>
          <dgm:chMax val="1"/>
          <dgm:chPref val="1"/>
          <dgm:bulletEnabled val="1"/>
        </dgm:presLayoutVars>
      </dgm:prSet>
      <dgm:spPr/>
      <dgm:t>
        <a:bodyPr/>
        <a:lstStyle/>
        <a:p>
          <a:endParaRPr lang="en-US"/>
        </a:p>
      </dgm:t>
    </dgm:pt>
  </dgm:ptLst>
  <dgm:cxnLst>
    <dgm:cxn modelId="{1632A1B0-FDDD-894C-93AB-DE8AC2063038}" type="presOf" srcId="{F51C3925-0AD3-D443-B4D7-C018F5F87597}" destId="{94682E6E-A59A-084F-BB79-2F705CC0B660}" srcOrd="0" destOrd="0" presId="urn:microsoft.com/office/officeart/2005/8/layout/StepDownProcess"/>
    <dgm:cxn modelId="{576FBD27-0DE8-C649-B134-B3811343175B}" type="presOf" srcId="{8C2419FC-57D8-B04F-A024-2F400C7CDDB4}" destId="{055917A3-DD2E-344D-BCEA-1F8D391E5926}" srcOrd="0" destOrd="0" presId="urn:microsoft.com/office/officeart/2005/8/layout/StepDownProcess"/>
    <dgm:cxn modelId="{FC36A1F2-8369-AA4B-87F8-57545F48248C}" srcId="{CF211830-07D2-3645-AA22-5F93902854E5}" destId="{8C2419FC-57D8-B04F-A024-2F400C7CDDB4}" srcOrd="3" destOrd="0" parTransId="{29CEEFEC-E9E7-634F-A3A1-8F8CCD78999D}" sibTransId="{BC9A1E48-2672-7B41-891E-709C92E4BC52}"/>
    <dgm:cxn modelId="{F9D7A009-FB92-AB44-A273-496E3BCDB8C0}" srcId="{CF211830-07D2-3645-AA22-5F93902854E5}" destId="{E5C1C24F-3885-AE41-AF9E-863A0F1012A7}" srcOrd="0" destOrd="0" parTransId="{5F6BA2C8-C9DE-4345-A8E0-BCB4FC6D120F}" sibTransId="{0580FC37-350D-8048-80C3-8F5DF1FE1C2D}"/>
    <dgm:cxn modelId="{F6C569A3-900C-5D4B-B497-80F29FDA7593}" type="presOf" srcId="{CF211830-07D2-3645-AA22-5F93902854E5}" destId="{2BE3B18C-977F-054A-BA6D-21E7D72C2C5F}" srcOrd="0" destOrd="0" presId="urn:microsoft.com/office/officeart/2005/8/layout/StepDownProcess"/>
    <dgm:cxn modelId="{C7175D49-71BA-314F-9ABC-B34146F3EE27}" type="presOf" srcId="{E5C1C24F-3885-AE41-AF9E-863A0F1012A7}" destId="{008ED20B-5F6B-A548-B4CF-32AF8BB62EF2}" srcOrd="0" destOrd="0" presId="urn:microsoft.com/office/officeart/2005/8/layout/StepDownProcess"/>
    <dgm:cxn modelId="{52DE8DFC-CB75-DF4E-B0C8-E135B1FBBBC3}" type="presOf" srcId="{0E8E1E41-EA90-F14C-82E4-248B72155B66}" destId="{B50A9BD1-CB3C-FC42-BD77-C404E84D8627}" srcOrd="0" destOrd="0" presId="urn:microsoft.com/office/officeart/2005/8/layout/StepDownProcess"/>
    <dgm:cxn modelId="{996D2F91-4B2E-FF49-A73A-173BF242BF3F}" srcId="{CF211830-07D2-3645-AA22-5F93902854E5}" destId="{0E8E1E41-EA90-F14C-82E4-248B72155B66}" srcOrd="1" destOrd="0" parTransId="{A9AA5F1C-2E18-CC44-BCE8-DCEC399B4D97}" sibTransId="{5F8EA86A-C1F2-D749-A3EE-F5C7DBEF543A}"/>
    <dgm:cxn modelId="{0AB0BBDA-6C84-FE43-A92C-3E46CAAA4FAA}" srcId="{CF211830-07D2-3645-AA22-5F93902854E5}" destId="{F51C3925-0AD3-D443-B4D7-C018F5F87597}" srcOrd="2" destOrd="0" parTransId="{C24C120F-AB74-B64A-A9ED-B4406621157D}" sibTransId="{3D451241-DA8D-1049-AE75-2F49E03818C6}"/>
    <dgm:cxn modelId="{DF4C8BB5-5208-B944-BD60-9085146CF276}" type="presParOf" srcId="{2BE3B18C-977F-054A-BA6D-21E7D72C2C5F}" destId="{DC92F1EF-4AA6-C645-9879-B1A43BA3419A}" srcOrd="0" destOrd="0" presId="urn:microsoft.com/office/officeart/2005/8/layout/StepDownProcess"/>
    <dgm:cxn modelId="{685E30B1-25C0-D747-B47A-BBDB73020F6B}" type="presParOf" srcId="{DC92F1EF-4AA6-C645-9879-B1A43BA3419A}" destId="{29186256-7201-2B4B-9DD4-A6736B0571F0}" srcOrd="0" destOrd="0" presId="urn:microsoft.com/office/officeart/2005/8/layout/StepDownProcess"/>
    <dgm:cxn modelId="{E47F6915-AAF7-3F4F-96DF-5EE73974DE45}" type="presParOf" srcId="{DC92F1EF-4AA6-C645-9879-B1A43BA3419A}" destId="{008ED20B-5F6B-A548-B4CF-32AF8BB62EF2}" srcOrd="1" destOrd="0" presId="urn:microsoft.com/office/officeart/2005/8/layout/StepDownProcess"/>
    <dgm:cxn modelId="{E630C7F8-02BC-4D4F-94D8-0A1633FE29AA}" type="presParOf" srcId="{DC92F1EF-4AA6-C645-9879-B1A43BA3419A}" destId="{2BCCF8B5-D1B1-4240-B5C9-47F7770B0405}" srcOrd="2" destOrd="0" presId="urn:microsoft.com/office/officeart/2005/8/layout/StepDownProcess"/>
    <dgm:cxn modelId="{E0AF8D87-2A87-AC47-92D8-65066D1E28FD}" type="presParOf" srcId="{2BE3B18C-977F-054A-BA6D-21E7D72C2C5F}" destId="{835D5F76-2597-484E-BD4E-F5D2C3F73C7E}" srcOrd="1" destOrd="0" presId="urn:microsoft.com/office/officeart/2005/8/layout/StepDownProcess"/>
    <dgm:cxn modelId="{DF8D45EC-0688-8D42-A1FC-06E4D1DD7DF8}" type="presParOf" srcId="{2BE3B18C-977F-054A-BA6D-21E7D72C2C5F}" destId="{1CA9BB88-5F39-4E41-8532-609B9821AEFD}" srcOrd="2" destOrd="0" presId="urn:microsoft.com/office/officeart/2005/8/layout/StepDownProcess"/>
    <dgm:cxn modelId="{E848A5F6-17FB-6F44-B85B-E033F4877E07}" type="presParOf" srcId="{1CA9BB88-5F39-4E41-8532-609B9821AEFD}" destId="{59D6BEBA-5834-C94F-A6E5-DDF4DFAB48B9}" srcOrd="0" destOrd="0" presId="urn:microsoft.com/office/officeart/2005/8/layout/StepDownProcess"/>
    <dgm:cxn modelId="{6ABF13AB-65EB-814B-A542-35901EF6D3E2}" type="presParOf" srcId="{1CA9BB88-5F39-4E41-8532-609B9821AEFD}" destId="{B50A9BD1-CB3C-FC42-BD77-C404E84D8627}" srcOrd="1" destOrd="0" presId="urn:microsoft.com/office/officeart/2005/8/layout/StepDownProcess"/>
    <dgm:cxn modelId="{662B368A-F903-544D-B76A-354877E6C9A8}" type="presParOf" srcId="{1CA9BB88-5F39-4E41-8532-609B9821AEFD}" destId="{EF091388-9BDD-484E-801F-E5FAA8762FBC}" srcOrd="2" destOrd="0" presId="urn:microsoft.com/office/officeart/2005/8/layout/StepDownProcess"/>
    <dgm:cxn modelId="{227C92D8-82BF-A640-B382-576BAF3C688D}" type="presParOf" srcId="{2BE3B18C-977F-054A-BA6D-21E7D72C2C5F}" destId="{FAC834C6-4687-FC4A-8586-694EE05C9206}" srcOrd="3" destOrd="0" presId="urn:microsoft.com/office/officeart/2005/8/layout/StepDownProcess"/>
    <dgm:cxn modelId="{C49E97F5-9A37-F64A-9A29-A63DB7CAE36A}" type="presParOf" srcId="{2BE3B18C-977F-054A-BA6D-21E7D72C2C5F}" destId="{66E06ACC-A354-0B4F-A90B-EB43657D690A}" srcOrd="4" destOrd="0" presId="urn:microsoft.com/office/officeart/2005/8/layout/StepDownProcess"/>
    <dgm:cxn modelId="{4F883BF8-6902-5943-B3E9-DA1640B367A4}" type="presParOf" srcId="{66E06ACC-A354-0B4F-A90B-EB43657D690A}" destId="{3F84FB40-53F6-F346-96F5-3DE4F7F1AF9B}" srcOrd="0" destOrd="0" presId="urn:microsoft.com/office/officeart/2005/8/layout/StepDownProcess"/>
    <dgm:cxn modelId="{978A984B-88C2-4C41-A3DD-2B1E6302485E}" type="presParOf" srcId="{66E06ACC-A354-0B4F-A90B-EB43657D690A}" destId="{94682E6E-A59A-084F-BB79-2F705CC0B660}" srcOrd="1" destOrd="0" presId="urn:microsoft.com/office/officeart/2005/8/layout/StepDownProcess"/>
    <dgm:cxn modelId="{AB78C3B8-B39C-FC41-95A0-D8835A4CF9A8}" type="presParOf" srcId="{66E06ACC-A354-0B4F-A90B-EB43657D690A}" destId="{FFFFAD99-88D9-8342-8A9B-0BB14486D4A9}" srcOrd="2" destOrd="0" presId="urn:microsoft.com/office/officeart/2005/8/layout/StepDownProcess"/>
    <dgm:cxn modelId="{3C2BC2AC-C075-4444-8096-C570916CB622}" type="presParOf" srcId="{2BE3B18C-977F-054A-BA6D-21E7D72C2C5F}" destId="{04D46889-D30D-E34B-B0A8-418A14B17FA1}" srcOrd="5" destOrd="0" presId="urn:microsoft.com/office/officeart/2005/8/layout/StepDownProcess"/>
    <dgm:cxn modelId="{39E25FA1-A6F6-D844-8533-EFE708BFCB09}" type="presParOf" srcId="{2BE3B18C-977F-054A-BA6D-21E7D72C2C5F}" destId="{8D1E2763-A403-214D-8B96-364EA4188EE6}" srcOrd="6" destOrd="0" presId="urn:microsoft.com/office/officeart/2005/8/layout/StepDownProcess"/>
    <dgm:cxn modelId="{1E20E826-DED3-6C4F-B884-72D4FCB7D0AD}" type="presParOf" srcId="{8D1E2763-A403-214D-8B96-364EA4188EE6}" destId="{055917A3-DD2E-344D-BCEA-1F8D391E5926}"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44AAB4-2999-904C-95D9-81ADB45DC890}" type="doc">
      <dgm:prSet loTypeId="urn:microsoft.com/office/officeart/2005/8/layout/pyramid1" loCatId="" qsTypeId="urn:microsoft.com/office/officeart/2005/8/quickstyle/3D4" qsCatId="3D" csTypeId="urn:microsoft.com/office/officeart/2005/8/colors/colorful2" csCatId="colorful" phldr="1"/>
      <dgm:spPr/>
    </dgm:pt>
    <dgm:pt modelId="{8EBCC41F-5016-7E45-A6A8-A16ADCF95958}">
      <dgm:prSet phldrT="[Text]"/>
      <dgm:spPr/>
      <dgm:t>
        <a:bodyPr/>
        <a:lstStyle/>
        <a:p>
          <a:r>
            <a:rPr lang="en-US" dirty="0" smtClean="0"/>
            <a:t>Local Collaborative Efforts</a:t>
          </a:r>
          <a:endParaRPr lang="en-US" dirty="0"/>
        </a:p>
      </dgm:t>
    </dgm:pt>
    <dgm:pt modelId="{5B2D57E5-0A24-6648-BBFC-650BCCE71880}" type="parTrans" cxnId="{C7F5D18A-AE54-3545-A913-D33E3903B696}">
      <dgm:prSet/>
      <dgm:spPr/>
      <dgm:t>
        <a:bodyPr/>
        <a:lstStyle/>
        <a:p>
          <a:endParaRPr lang="en-US"/>
        </a:p>
      </dgm:t>
    </dgm:pt>
    <dgm:pt modelId="{DCF44E5F-3A15-094D-B6E6-1C34947898AF}" type="sibTrans" cxnId="{C7F5D18A-AE54-3545-A913-D33E3903B696}">
      <dgm:prSet/>
      <dgm:spPr/>
      <dgm:t>
        <a:bodyPr/>
        <a:lstStyle/>
        <a:p>
          <a:endParaRPr lang="en-US"/>
        </a:p>
      </dgm:t>
    </dgm:pt>
    <dgm:pt modelId="{B3658B0E-0C37-8440-B192-7EED8E0FD0C8}">
      <dgm:prSet phldrT="[Text]"/>
      <dgm:spPr/>
      <dgm:t>
        <a:bodyPr/>
        <a:lstStyle/>
        <a:p>
          <a:r>
            <a:rPr lang="en-US" dirty="0" smtClean="0"/>
            <a:t>Parent Access</a:t>
          </a:r>
          <a:endParaRPr lang="en-US" dirty="0"/>
        </a:p>
      </dgm:t>
    </dgm:pt>
    <dgm:pt modelId="{C9990355-F09E-0244-BBEC-9D6181022D0E}" type="parTrans" cxnId="{B722DF41-6D3E-2A47-8FA1-63CC0727BE17}">
      <dgm:prSet/>
      <dgm:spPr/>
      <dgm:t>
        <a:bodyPr/>
        <a:lstStyle/>
        <a:p>
          <a:endParaRPr lang="en-US"/>
        </a:p>
      </dgm:t>
    </dgm:pt>
    <dgm:pt modelId="{34D55471-9579-BB4C-B0E5-08AEB1971FDF}" type="sibTrans" cxnId="{B722DF41-6D3E-2A47-8FA1-63CC0727BE17}">
      <dgm:prSet/>
      <dgm:spPr/>
      <dgm:t>
        <a:bodyPr/>
        <a:lstStyle/>
        <a:p>
          <a:endParaRPr lang="en-US"/>
        </a:p>
      </dgm:t>
    </dgm:pt>
    <dgm:pt modelId="{2B0B28C9-5409-134C-B356-788AE16C54BE}">
      <dgm:prSet phldrT="[Text]"/>
      <dgm:spPr/>
      <dgm:t>
        <a:bodyPr/>
        <a:lstStyle/>
        <a:p>
          <a:r>
            <a:rPr lang="en-US" dirty="0" smtClean="0"/>
            <a:t>Universal On-line Screening</a:t>
          </a:r>
          <a:endParaRPr lang="en-US" dirty="0"/>
        </a:p>
      </dgm:t>
    </dgm:pt>
    <dgm:pt modelId="{9B04B49E-6C6D-0E45-890E-4EB12DB45797}" type="parTrans" cxnId="{A51BF805-9A5E-0242-A0DC-FCC3D3E76463}">
      <dgm:prSet/>
      <dgm:spPr/>
      <dgm:t>
        <a:bodyPr/>
        <a:lstStyle/>
        <a:p>
          <a:endParaRPr lang="en-US"/>
        </a:p>
      </dgm:t>
    </dgm:pt>
    <dgm:pt modelId="{F330EB29-006F-F445-9C33-C670709E2316}" type="sibTrans" cxnId="{A51BF805-9A5E-0242-A0DC-FCC3D3E76463}">
      <dgm:prSet/>
      <dgm:spPr/>
      <dgm:t>
        <a:bodyPr/>
        <a:lstStyle/>
        <a:p>
          <a:endParaRPr lang="en-US"/>
        </a:p>
      </dgm:t>
    </dgm:pt>
    <dgm:pt modelId="{5A2A9549-4589-9F45-8E63-5EF4EEB16172}" type="pres">
      <dgm:prSet presAssocID="{0A44AAB4-2999-904C-95D9-81ADB45DC890}" presName="Name0" presStyleCnt="0">
        <dgm:presLayoutVars>
          <dgm:dir/>
          <dgm:animLvl val="lvl"/>
          <dgm:resizeHandles val="exact"/>
        </dgm:presLayoutVars>
      </dgm:prSet>
      <dgm:spPr/>
    </dgm:pt>
    <dgm:pt modelId="{1B704BE1-F6D5-D341-B8F8-1D6750FF1389}" type="pres">
      <dgm:prSet presAssocID="{8EBCC41F-5016-7E45-A6A8-A16ADCF95958}" presName="Name8" presStyleCnt="0"/>
      <dgm:spPr/>
    </dgm:pt>
    <dgm:pt modelId="{4D06609D-F3DE-2742-B57C-4EBB0AEF6CC9}" type="pres">
      <dgm:prSet presAssocID="{8EBCC41F-5016-7E45-A6A8-A16ADCF95958}" presName="level" presStyleLbl="node1" presStyleIdx="0" presStyleCnt="3">
        <dgm:presLayoutVars>
          <dgm:chMax val="1"/>
          <dgm:bulletEnabled val="1"/>
        </dgm:presLayoutVars>
      </dgm:prSet>
      <dgm:spPr/>
      <dgm:t>
        <a:bodyPr/>
        <a:lstStyle/>
        <a:p>
          <a:endParaRPr lang="en-US"/>
        </a:p>
      </dgm:t>
    </dgm:pt>
    <dgm:pt modelId="{F521BA82-4D64-374E-A038-9638F2A51FA3}" type="pres">
      <dgm:prSet presAssocID="{8EBCC41F-5016-7E45-A6A8-A16ADCF95958}" presName="levelTx" presStyleLbl="revTx" presStyleIdx="0" presStyleCnt="0">
        <dgm:presLayoutVars>
          <dgm:chMax val="1"/>
          <dgm:bulletEnabled val="1"/>
        </dgm:presLayoutVars>
      </dgm:prSet>
      <dgm:spPr/>
      <dgm:t>
        <a:bodyPr/>
        <a:lstStyle/>
        <a:p>
          <a:endParaRPr lang="en-US"/>
        </a:p>
      </dgm:t>
    </dgm:pt>
    <dgm:pt modelId="{9465722B-DCD6-F540-8A9F-F5743371EFA1}" type="pres">
      <dgm:prSet presAssocID="{B3658B0E-0C37-8440-B192-7EED8E0FD0C8}" presName="Name8" presStyleCnt="0"/>
      <dgm:spPr/>
    </dgm:pt>
    <dgm:pt modelId="{7BBCAF06-3783-EB48-8700-48E3A9E18021}" type="pres">
      <dgm:prSet presAssocID="{B3658B0E-0C37-8440-B192-7EED8E0FD0C8}" presName="level" presStyleLbl="node1" presStyleIdx="1" presStyleCnt="3">
        <dgm:presLayoutVars>
          <dgm:chMax val="1"/>
          <dgm:bulletEnabled val="1"/>
        </dgm:presLayoutVars>
      </dgm:prSet>
      <dgm:spPr/>
      <dgm:t>
        <a:bodyPr/>
        <a:lstStyle/>
        <a:p>
          <a:endParaRPr lang="en-US"/>
        </a:p>
      </dgm:t>
    </dgm:pt>
    <dgm:pt modelId="{6F28935F-8E1F-0347-BF2B-6A22D0FD8302}" type="pres">
      <dgm:prSet presAssocID="{B3658B0E-0C37-8440-B192-7EED8E0FD0C8}" presName="levelTx" presStyleLbl="revTx" presStyleIdx="0" presStyleCnt="0">
        <dgm:presLayoutVars>
          <dgm:chMax val="1"/>
          <dgm:bulletEnabled val="1"/>
        </dgm:presLayoutVars>
      </dgm:prSet>
      <dgm:spPr/>
      <dgm:t>
        <a:bodyPr/>
        <a:lstStyle/>
        <a:p>
          <a:endParaRPr lang="en-US"/>
        </a:p>
      </dgm:t>
    </dgm:pt>
    <dgm:pt modelId="{59E4A4D9-0E21-A94C-94FC-131542886398}" type="pres">
      <dgm:prSet presAssocID="{2B0B28C9-5409-134C-B356-788AE16C54BE}" presName="Name8" presStyleCnt="0"/>
      <dgm:spPr/>
    </dgm:pt>
    <dgm:pt modelId="{CC50FC50-E9A2-6340-980F-A0CBF0C84B10}" type="pres">
      <dgm:prSet presAssocID="{2B0B28C9-5409-134C-B356-788AE16C54BE}" presName="level" presStyleLbl="node1" presStyleIdx="2" presStyleCnt="3">
        <dgm:presLayoutVars>
          <dgm:chMax val="1"/>
          <dgm:bulletEnabled val="1"/>
        </dgm:presLayoutVars>
      </dgm:prSet>
      <dgm:spPr/>
      <dgm:t>
        <a:bodyPr/>
        <a:lstStyle/>
        <a:p>
          <a:endParaRPr lang="en-US"/>
        </a:p>
      </dgm:t>
    </dgm:pt>
    <dgm:pt modelId="{E3CAB9A6-72D4-134B-8647-B8A561E81A19}" type="pres">
      <dgm:prSet presAssocID="{2B0B28C9-5409-134C-B356-788AE16C54BE}" presName="levelTx" presStyleLbl="revTx" presStyleIdx="0" presStyleCnt="0">
        <dgm:presLayoutVars>
          <dgm:chMax val="1"/>
          <dgm:bulletEnabled val="1"/>
        </dgm:presLayoutVars>
      </dgm:prSet>
      <dgm:spPr/>
      <dgm:t>
        <a:bodyPr/>
        <a:lstStyle/>
        <a:p>
          <a:endParaRPr lang="en-US"/>
        </a:p>
      </dgm:t>
    </dgm:pt>
  </dgm:ptLst>
  <dgm:cxnLst>
    <dgm:cxn modelId="{7B4400F2-A144-D940-AF14-ABF7B7613E05}" type="presOf" srcId="{2B0B28C9-5409-134C-B356-788AE16C54BE}" destId="{CC50FC50-E9A2-6340-980F-A0CBF0C84B10}" srcOrd="0" destOrd="0" presId="urn:microsoft.com/office/officeart/2005/8/layout/pyramid1"/>
    <dgm:cxn modelId="{DB16B130-D7C2-0D47-AE4E-2DC3F5F1EDD0}" type="presOf" srcId="{B3658B0E-0C37-8440-B192-7EED8E0FD0C8}" destId="{7BBCAF06-3783-EB48-8700-48E3A9E18021}" srcOrd="0" destOrd="0" presId="urn:microsoft.com/office/officeart/2005/8/layout/pyramid1"/>
    <dgm:cxn modelId="{EB77BDF3-C7BC-3245-B327-D36A89489ED5}" type="presOf" srcId="{0A44AAB4-2999-904C-95D9-81ADB45DC890}" destId="{5A2A9549-4589-9F45-8E63-5EF4EEB16172}" srcOrd="0" destOrd="0" presId="urn:microsoft.com/office/officeart/2005/8/layout/pyramid1"/>
    <dgm:cxn modelId="{C7F5D18A-AE54-3545-A913-D33E3903B696}" srcId="{0A44AAB4-2999-904C-95D9-81ADB45DC890}" destId="{8EBCC41F-5016-7E45-A6A8-A16ADCF95958}" srcOrd="0" destOrd="0" parTransId="{5B2D57E5-0A24-6648-BBFC-650BCCE71880}" sibTransId="{DCF44E5F-3A15-094D-B6E6-1C34947898AF}"/>
    <dgm:cxn modelId="{B722DF41-6D3E-2A47-8FA1-63CC0727BE17}" srcId="{0A44AAB4-2999-904C-95D9-81ADB45DC890}" destId="{B3658B0E-0C37-8440-B192-7EED8E0FD0C8}" srcOrd="1" destOrd="0" parTransId="{C9990355-F09E-0244-BBEC-9D6181022D0E}" sibTransId="{34D55471-9579-BB4C-B0E5-08AEB1971FDF}"/>
    <dgm:cxn modelId="{0027047D-F2C2-944F-B77B-9FF070EC457A}" type="presOf" srcId="{8EBCC41F-5016-7E45-A6A8-A16ADCF95958}" destId="{F521BA82-4D64-374E-A038-9638F2A51FA3}" srcOrd="1" destOrd="0" presId="urn:microsoft.com/office/officeart/2005/8/layout/pyramid1"/>
    <dgm:cxn modelId="{A51BF805-9A5E-0242-A0DC-FCC3D3E76463}" srcId="{0A44AAB4-2999-904C-95D9-81ADB45DC890}" destId="{2B0B28C9-5409-134C-B356-788AE16C54BE}" srcOrd="2" destOrd="0" parTransId="{9B04B49E-6C6D-0E45-890E-4EB12DB45797}" sibTransId="{F330EB29-006F-F445-9C33-C670709E2316}"/>
    <dgm:cxn modelId="{67059B97-D402-0F49-9110-92D8391EC134}" type="presOf" srcId="{2B0B28C9-5409-134C-B356-788AE16C54BE}" destId="{E3CAB9A6-72D4-134B-8647-B8A561E81A19}" srcOrd="1" destOrd="0" presId="urn:microsoft.com/office/officeart/2005/8/layout/pyramid1"/>
    <dgm:cxn modelId="{47E6A332-0B77-7743-95BE-C0CCFFD01134}" type="presOf" srcId="{8EBCC41F-5016-7E45-A6A8-A16ADCF95958}" destId="{4D06609D-F3DE-2742-B57C-4EBB0AEF6CC9}" srcOrd="0" destOrd="0" presId="urn:microsoft.com/office/officeart/2005/8/layout/pyramid1"/>
    <dgm:cxn modelId="{F634A33F-0D26-B845-8DE5-31124D6C6F64}" type="presOf" srcId="{B3658B0E-0C37-8440-B192-7EED8E0FD0C8}" destId="{6F28935F-8E1F-0347-BF2B-6A22D0FD8302}" srcOrd="1" destOrd="0" presId="urn:microsoft.com/office/officeart/2005/8/layout/pyramid1"/>
    <dgm:cxn modelId="{BA7AF58A-0918-5449-B8AA-D5677777122A}" type="presParOf" srcId="{5A2A9549-4589-9F45-8E63-5EF4EEB16172}" destId="{1B704BE1-F6D5-D341-B8F8-1D6750FF1389}" srcOrd="0" destOrd="0" presId="urn:microsoft.com/office/officeart/2005/8/layout/pyramid1"/>
    <dgm:cxn modelId="{1774C0D5-8BB1-1141-B57D-7B4BDB8750A9}" type="presParOf" srcId="{1B704BE1-F6D5-D341-B8F8-1D6750FF1389}" destId="{4D06609D-F3DE-2742-B57C-4EBB0AEF6CC9}" srcOrd="0" destOrd="0" presId="urn:microsoft.com/office/officeart/2005/8/layout/pyramid1"/>
    <dgm:cxn modelId="{FDEA4282-6635-9947-AD8D-86E0DC468557}" type="presParOf" srcId="{1B704BE1-F6D5-D341-B8F8-1D6750FF1389}" destId="{F521BA82-4D64-374E-A038-9638F2A51FA3}" srcOrd="1" destOrd="0" presId="urn:microsoft.com/office/officeart/2005/8/layout/pyramid1"/>
    <dgm:cxn modelId="{826E0EC3-80A7-8247-A512-05FDF46344C6}" type="presParOf" srcId="{5A2A9549-4589-9F45-8E63-5EF4EEB16172}" destId="{9465722B-DCD6-F540-8A9F-F5743371EFA1}" srcOrd="1" destOrd="0" presId="urn:microsoft.com/office/officeart/2005/8/layout/pyramid1"/>
    <dgm:cxn modelId="{3CFC807A-5566-2F49-99F0-2776A80E0695}" type="presParOf" srcId="{9465722B-DCD6-F540-8A9F-F5743371EFA1}" destId="{7BBCAF06-3783-EB48-8700-48E3A9E18021}" srcOrd="0" destOrd="0" presId="urn:microsoft.com/office/officeart/2005/8/layout/pyramid1"/>
    <dgm:cxn modelId="{B8FD9396-DB0D-C64A-A661-A4607D6CBC5F}" type="presParOf" srcId="{9465722B-DCD6-F540-8A9F-F5743371EFA1}" destId="{6F28935F-8E1F-0347-BF2B-6A22D0FD8302}" srcOrd="1" destOrd="0" presId="urn:microsoft.com/office/officeart/2005/8/layout/pyramid1"/>
    <dgm:cxn modelId="{25A3A308-FA76-DF42-9C75-BD24ED503D79}" type="presParOf" srcId="{5A2A9549-4589-9F45-8E63-5EF4EEB16172}" destId="{59E4A4D9-0E21-A94C-94FC-131542886398}" srcOrd="2" destOrd="0" presId="urn:microsoft.com/office/officeart/2005/8/layout/pyramid1"/>
    <dgm:cxn modelId="{F3BCD2F1-5183-FC40-954A-E5A8944793C9}" type="presParOf" srcId="{59E4A4D9-0E21-A94C-94FC-131542886398}" destId="{CC50FC50-E9A2-6340-980F-A0CBF0C84B10}" srcOrd="0" destOrd="0" presId="urn:microsoft.com/office/officeart/2005/8/layout/pyramid1"/>
    <dgm:cxn modelId="{4766AB77-B862-8643-BAEE-F35365387310}" type="presParOf" srcId="{59E4A4D9-0E21-A94C-94FC-131542886398}" destId="{E3CAB9A6-72D4-134B-8647-B8A561E81A1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41F945-ECB6-1D4A-921F-DEB586A9EFCD}" type="doc">
      <dgm:prSet loTypeId="urn:microsoft.com/office/officeart/2005/8/layout/radial1" loCatId="" qsTypeId="urn:microsoft.com/office/officeart/2005/8/quickstyle/simple4" qsCatId="simple" csTypeId="urn:microsoft.com/office/officeart/2005/8/colors/colorful3" csCatId="colorful" phldr="1"/>
      <dgm:spPr/>
      <dgm:t>
        <a:bodyPr/>
        <a:lstStyle/>
        <a:p>
          <a:endParaRPr lang="en-US"/>
        </a:p>
      </dgm:t>
    </dgm:pt>
    <dgm:pt modelId="{70D3081D-0854-0E47-A08D-204E20C0B556}">
      <dgm:prSet phldrT="[Text]"/>
      <dgm:spPr>
        <a:solidFill>
          <a:schemeClr val="accent6"/>
        </a:solidFill>
      </dgm:spPr>
      <dgm:t>
        <a:bodyPr/>
        <a:lstStyle/>
        <a:p>
          <a:r>
            <a:rPr lang="en-US" dirty="0" smtClean="0"/>
            <a:t>State of AK, Part C - Hub</a:t>
          </a:r>
          <a:endParaRPr lang="en-US" dirty="0"/>
        </a:p>
      </dgm:t>
    </dgm:pt>
    <dgm:pt modelId="{B4B93B7B-1558-4F4C-BA57-F1687233B746}" type="parTrans" cxnId="{9865A5D0-A34C-8A4E-B4B2-795172861025}">
      <dgm:prSet/>
      <dgm:spPr/>
      <dgm:t>
        <a:bodyPr/>
        <a:lstStyle/>
        <a:p>
          <a:endParaRPr lang="en-US"/>
        </a:p>
      </dgm:t>
    </dgm:pt>
    <dgm:pt modelId="{98A5021C-6361-4E43-83FB-61323A119619}" type="sibTrans" cxnId="{9865A5D0-A34C-8A4E-B4B2-795172861025}">
      <dgm:prSet/>
      <dgm:spPr/>
      <dgm:t>
        <a:bodyPr/>
        <a:lstStyle/>
        <a:p>
          <a:endParaRPr lang="en-US"/>
        </a:p>
      </dgm:t>
    </dgm:pt>
    <dgm:pt modelId="{8A1F8E7B-6CDB-FD40-BC1B-48E25CEC83DA}">
      <dgm:prSet phldrT="[Text]"/>
      <dgm:spPr>
        <a:solidFill>
          <a:schemeClr val="accent3">
            <a:lumMod val="60000"/>
            <a:lumOff val="40000"/>
          </a:schemeClr>
        </a:solidFill>
      </dgm:spPr>
      <dgm:t>
        <a:bodyPr/>
        <a:lstStyle/>
        <a:p>
          <a:r>
            <a:rPr lang="en-US" dirty="0"/>
            <a:t>PIC</a:t>
          </a:r>
        </a:p>
      </dgm:t>
    </dgm:pt>
    <dgm:pt modelId="{F1B88FC6-CCD7-574E-97E0-F37B12B8CB6A}" type="parTrans" cxnId="{616E2913-3AF5-9849-B0E2-087590ADE252}">
      <dgm:prSet/>
      <dgm:spPr/>
      <dgm:t>
        <a:bodyPr/>
        <a:lstStyle/>
        <a:p>
          <a:endParaRPr lang="en-US" dirty="0"/>
        </a:p>
      </dgm:t>
    </dgm:pt>
    <dgm:pt modelId="{397D2DA2-DBF2-C941-A123-E0B6A42F2C32}" type="sibTrans" cxnId="{616E2913-3AF5-9849-B0E2-087590ADE252}">
      <dgm:prSet/>
      <dgm:spPr/>
      <dgm:t>
        <a:bodyPr/>
        <a:lstStyle/>
        <a:p>
          <a:endParaRPr lang="en-US"/>
        </a:p>
      </dgm:t>
    </dgm:pt>
    <dgm:pt modelId="{81181FBE-CDFC-A045-A8DA-9F05DCAF9DD4}">
      <dgm:prSet phldrT="[Text]"/>
      <dgm:spPr>
        <a:solidFill>
          <a:schemeClr val="accent3">
            <a:lumMod val="60000"/>
            <a:lumOff val="40000"/>
          </a:schemeClr>
        </a:solidFill>
      </dgm:spPr>
      <dgm:t>
        <a:bodyPr/>
        <a:lstStyle/>
        <a:p>
          <a:r>
            <a:rPr lang="en-US" dirty="0"/>
            <a:t>REACH</a:t>
          </a:r>
        </a:p>
      </dgm:t>
    </dgm:pt>
    <dgm:pt modelId="{5CA15074-F9CF-804A-AD9B-5E1CA5A99826}" type="parTrans" cxnId="{BFA7EC1F-401D-4D4E-93E5-AF950C255DDD}">
      <dgm:prSet/>
      <dgm:spPr/>
      <dgm:t>
        <a:bodyPr/>
        <a:lstStyle/>
        <a:p>
          <a:endParaRPr lang="en-US" dirty="0"/>
        </a:p>
      </dgm:t>
    </dgm:pt>
    <dgm:pt modelId="{2852F1EC-688E-4545-AC09-8F9363597453}" type="sibTrans" cxnId="{BFA7EC1F-401D-4D4E-93E5-AF950C255DDD}">
      <dgm:prSet/>
      <dgm:spPr/>
      <dgm:t>
        <a:bodyPr/>
        <a:lstStyle/>
        <a:p>
          <a:endParaRPr lang="en-US"/>
        </a:p>
      </dgm:t>
    </dgm:pt>
    <dgm:pt modelId="{40642DB0-85DC-0145-AD7B-9BC5F8F7806B}">
      <dgm:prSet phldrT="[Text]"/>
      <dgm:spPr>
        <a:solidFill>
          <a:schemeClr val="accent3">
            <a:lumMod val="60000"/>
            <a:lumOff val="40000"/>
          </a:schemeClr>
        </a:solidFill>
      </dgm:spPr>
      <dgm:t>
        <a:bodyPr/>
        <a:lstStyle/>
        <a:p>
          <a:r>
            <a:rPr lang="en-US" dirty="0"/>
            <a:t>Sprout</a:t>
          </a:r>
        </a:p>
      </dgm:t>
    </dgm:pt>
    <dgm:pt modelId="{79E5960D-D217-8947-AB20-9EF0FA378B52}" type="parTrans" cxnId="{F77BAE9F-A0D4-AB4C-94E2-03D3F2D8EC4B}">
      <dgm:prSet/>
      <dgm:spPr/>
      <dgm:t>
        <a:bodyPr/>
        <a:lstStyle/>
        <a:p>
          <a:endParaRPr lang="en-US" dirty="0"/>
        </a:p>
      </dgm:t>
    </dgm:pt>
    <dgm:pt modelId="{A4E22304-85DB-DE42-B03B-4389CD8CAD81}" type="sibTrans" cxnId="{F77BAE9F-A0D4-AB4C-94E2-03D3F2D8EC4B}">
      <dgm:prSet/>
      <dgm:spPr/>
      <dgm:t>
        <a:bodyPr/>
        <a:lstStyle/>
        <a:p>
          <a:endParaRPr lang="en-US"/>
        </a:p>
      </dgm:t>
    </dgm:pt>
    <dgm:pt modelId="{BBFD9766-3E2F-B04B-8534-C6731A6C1AD1}">
      <dgm:prSet phldrT="[Text]"/>
      <dgm:spPr>
        <a:solidFill>
          <a:schemeClr val="accent2"/>
        </a:solidFill>
      </dgm:spPr>
      <dgm:t>
        <a:bodyPr/>
        <a:lstStyle/>
        <a:p>
          <a:r>
            <a:rPr lang="en-US" dirty="0"/>
            <a:t>FOCUS</a:t>
          </a:r>
        </a:p>
      </dgm:t>
    </dgm:pt>
    <dgm:pt modelId="{8664A81C-BBB1-FC49-B7A5-ECCE187D12C0}" type="parTrans" cxnId="{A9474631-0A14-E945-974E-FD0AC6EBA42F}">
      <dgm:prSet/>
      <dgm:spPr/>
      <dgm:t>
        <a:bodyPr/>
        <a:lstStyle/>
        <a:p>
          <a:endParaRPr lang="en-US" dirty="0"/>
        </a:p>
      </dgm:t>
    </dgm:pt>
    <dgm:pt modelId="{67155732-DF21-2841-A107-E871C90FC655}" type="sibTrans" cxnId="{A9474631-0A14-E945-974E-FD0AC6EBA42F}">
      <dgm:prSet/>
      <dgm:spPr/>
      <dgm:t>
        <a:bodyPr/>
        <a:lstStyle/>
        <a:p>
          <a:endParaRPr lang="en-US"/>
        </a:p>
      </dgm:t>
    </dgm:pt>
    <dgm:pt modelId="{2A8DA971-C814-9143-93A6-7419E5CBEB8D}">
      <dgm:prSet/>
      <dgm:spPr>
        <a:solidFill>
          <a:schemeClr val="accent3">
            <a:lumMod val="60000"/>
            <a:lumOff val="40000"/>
          </a:schemeClr>
        </a:solidFill>
      </dgm:spPr>
      <dgm:t>
        <a:bodyPr/>
        <a:lstStyle/>
        <a:p>
          <a:r>
            <a:rPr lang="en-US" dirty="0" smtClean="0"/>
            <a:t>MSCA </a:t>
          </a:r>
          <a:endParaRPr lang="en-US" dirty="0"/>
        </a:p>
      </dgm:t>
    </dgm:pt>
    <dgm:pt modelId="{D9C95A0A-A240-5A4B-B0B2-D86F1DC6D5D5}" type="parTrans" cxnId="{B61B3B31-25CB-DD45-A5B8-E89869C81439}">
      <dgm:prSet/>
      <dgm:spPr/>
      <dgm:t>
        <a:bodyPr/>
        <a:lstStyle/>
        <a:p>
          <a:endParaRPr lang="en-US" dirty="0"/>
        </a:p>
      </dgm:t>
    </dgm:pt>
    <dgm:pt modelId="{22E8E223-334B-B341-A4AC-F241A0216064}" type="sibTrans" cxnId="{B61B3B31-25CB-DD45-A5B8-E89869C81439}">
      <dgm:prSet/>
      <dgm:spPr/>
      <dgm:t>
        <a:bodyPr/>
        <a:lstStyle/>
        <a:p>
          <a:endParaRPr lang="en-US"/>
        </a:p>
      </dgm:t>
    </dgm:pt>
    <dgm:pt modelId="{359BACD4-C04C-AE4D-B717-A33E6FB0DAD8}">
      <dgm:prSet/>
      <dgm:spPr/>
      <dgm:t>
        <a:bodyPr/>
        <a:lstStyle/>
        <a:p>
          <a:r>
            <a:rPr lang="en-US" dirty="0"/>
            <a:t>BBAHC</a:t>
          </a:r>
        </a:p>
      </dgm:t>
    </dgm:pt>
    <dgm:pt modelId="{98DCE0F1-57E2-E445-92C9-D4E6B3A77199}" type="parTrans" cxnId="{12B9EC08-ACF2-7F4D-9752-4A6C51BE81F2}">
      <dgm:prSet/>
      <dgm:spPr/>
      <dgm:t>
        <a:bodyPr/>
        <a:lstStyle/>
        <a:p>
          <a:endParaRPr lang="en-US" dirty="0"/>
        </a:p>
      </dgm:t>
    </dgm:pt>
    <dgm:pt modelId="{E85393DE-DF17-504C-9B10-5EA5884B4C0A}" type="sibTrans" cxnId="{12B9EC08-ACF2-7F4D-9752-4A6C51BE81F2}">
      <dgm:prSet/>
      <dgm:spPr/>
      <dgm:t>
        <a:bodyPr/>
        <a:lstStyle/>
        <a:p>
          <a:endParaRPr lang="en-US"/>
        </a:p>
      </dgm:t>
    </dgm:pt>
    <dgm:pt modelId="{79573E41-5F1C-0B41-8ACC-B323F5734F15}">
      <dgm:prSet/>
      <dgm:spPr/>
      <dgm:t>
        <a:bodyPr/>
        <a:lstStyle/>
        <a:p>
          <a:r>
            <a:rPr lang="en-US" dirty="0"/>
            <a:t>Frontier</a:t>
          </a:r>
        </a:p>
      </dgm:t>
    </dgm:pt>
    <dgm:pt modelId="{8AD65E0D-EBD2-A146-8488-988C541E8C7D}" type="parTrans" cxnId="{6EB5D587-8208-544D-A41F-8270FED6A999}">
      <dgm:prSet/>
      <dgm:spPr/>
      <dgm:t>
        <a:bodyPr/>
        <a:lstStyle/>
        <a:p>
          <a:endParaRPr lang="en-US" dirty="0"/>
        </a:p>
      </dgm:t>
    </dgm:pt>
    <dgm:pt modelId="{AA99344D-46F0-104E-9963-3A1C33E9F6F0}" type="sibTrans" cxnId="{6EB5D587-8208-544D-A41F-8270FED6A999}">
      <dgm:prSet/>
      <dgm:spPr/>
      <dgm:t>
        <a:bodyPr/>
        <a:lstStyle/>
        <a:p>
          <a:endParaRPr lang="en-US"/>
        </a:p>
      </dgm:t>
    </dgm:pt>
    <dgm:pt modelId="{D31E125E-9652-C54F-8C32-A420F4FD4FEA}">
      <dgm:prSet/>
      <dgm:spPr/>
      <dgm:t>
        <a:bodyPr/>
        <a:lstStyle/>
        <a:p>
          <a:r>
            <a:rPr lang="en-US" dirty="0"/>
            <a:t>SeaView</a:t>
          </a:r>
        </a:p>
      </dgm:t>
    </dgm:pt>
    <dgm:pt modelId="{4EB7D17F-C31E-424F-88B6-E0C1822C7839}" type="parTrans" cxnId="{A840C54C-01DA-D646-931D-D8E883C20F5E}">
      <dgm:prSet/>
      <dgm:spPr/>
      <dgm:t>
        <a:bodyPr/>
        <a:lstStyle/>
        <a:p>
          <a:endParaRPr lang="en-US" dirty="0"/>
        </a:p>
      </dgm:t>
    </dgm:pt>
    <dgm:pt modelId="{95D5D497-0432-4E4F-93F9-0DE8CCDA9877}" type="sibTrans" cxnId="{A840C54C-01DA-D646-931D-D8E883C20F5E}">
      <dgm:prSet/>
      <dgm:spPr/>
      <dgm:t>
        <a:bodyPr/>
        <a:lstStyle/>
        <a:p>
          <a:endParaRPr lang="en-US"/>
        </a:p>
      </dgm:t>
    </dgm:pt>
    <dgm:pt modelId="{ADB5BC2C-9A72-FF49-9CC7-652B2819FCE0}">
      <dgm:prSet/>
      <dgm:spPr>
        <a:solidFill>
          <a:schemeClr val="accent2"/>
        </a:solidFill>
      </dgm:spPr>
      <dgm:t>
        <a:bodyPr/>
        <a:lstStyle/>
        <a:p>
          <a:r>
            <a:rPr lang="en-US" dirty="0"/>
            <a:t>ACCA</a:t>
          </a:r>
        </a:p>
      </dgm:t>
    </dgm:pt>
    <dgm:pt modelId="{10B74E21-968E-F348-BDB3-A9666FE05917}" type="parTrans" cxnId="{0C9D47F3-7843-A843-BED6-5F7FE36F446A}">
      <dgm:prSet/>
      <dgm:spPr/>
      <dgm:t>
        <a:bodyPr/>
        <a:lstStyle/>
        <a:p>
          <a:endParaRPr lang="en-US" dirty="0"/>
        </a:p>
      </dgm:t>
    </dgm:pt>
    <dgm:pt modelId="{0DB4E161-58D8-A948-8E3B-CAA34CBAC3E2}" type="sibTrans" cxnId="{0C9D47F3-7843-A843-BED6-5F7FE36F446A}">
      <dgm:prSet/>
      <dgm:spPr/>
      <dgm:t>
        <a:bodyPr/>
        <a:lstStyle/>
        <a:p>
          <a:endParaRPr lang="en-US"/>
        </a:p>
      </dgm:t>
    </dgm:pt>
    <dgm:pt modelId="{E7864A24-F7A7-FF47-BFC9-9A4AE0793021}">
      <dgm:prSet/>
      <dgm:spPr>
        <a:solidFill>
          <a:schemeClr val="accent2"/>
        </a:solidFill>
      </dgm:spPr>
      <dgm:t>
        <a:bodyPr/>
        <a:lstStyle/>
        <a:p>
          <a:r>
            <a:rPr lang="en-US" dirty="0"/>
            <a:t>YKHC</a:t>
          </a:r>
        </a:p>
      </dgm:t>
    </dgm:pt>
    <dgm:pt modelId="{D4EB1EE9-591C-B942-A1AC-AE14922A94DC}" type="parTrans" cxnId="{84CC192B-34D7-D142-845D-99F00836290B}">
      <dgm:prSet/>
      <dgm:spPr/>
      <dgm:t>
        <a:bodyPr/>
        <a:lstStyle/>
        <a:p>
          <a:endParaRPr lang="en-US" dirty="0"/>
        </a:p>
      </dgm:t>
    </dgm:pt>
    <dgm:pt modelId="{35911294-A854-724E-B55B-85022288A6FB}" type="sibTrans" cxnId="{84CC192B-34D7-D142-845D-99F00836290B}">
      <dgm:prSet/>
      <dgm:spPr/>
      <dgm:t>
        <a:bodyPr/>
        <a:lstStyle/>
        <a:p>
          <a:endParaRPr lang="en-US"/>
        </a:p>
      </dgm:t>
    </dgm:pt>
    <dgm:pt modelId="{5A07CBC0-804D-C748-AEDB-1F12A9AC103A}">
      <dgm:prSet/>
      <dgm:spPr/>
      <dgm:t>
        <a:bodyPr/>
        <a:lstStyle/>
        <a:p>
          <a:r>
            <a:rPr lang="en-US" dirty="0"/>
            <a:t>KANA</a:t>
          </a:r>
        </a:p>
      </dgm:t>
    </dgm:pt>
    <dgm:pt modelId="{E684814B-801A-994B-8DD3-AF7C0845E7EE}" type="parTrans" cxnId="{B47EBDBA-9010-3548-A8E0-8A7DBFCE9462}">
      <dgm:prSet/>
      <dgm:spPr/>
      <dgm:t>
        <a:bodyPr/>
        <a:lstStyle/>
        <a:p>
          <a:endParaRPr lang="en-US" dirty="0"/>
        </a:p>
      </dgm:t>
    </dgm:pt>
    <dgm:pt modelId="{0CD68299-8A14-0144-A3A4-27A918994D6C}" type="sibTrans" cxnId="{B47EBDBA-9010-3548-A8E0-8A7DBFCE9462}">
      <dgm:prSet/>
      <dgm:spPr/>
      <dgm:t>
        <a:bodyPr/>
        <a:lstStyle/>
        <a:p>
          <a:endParaRPr lang="en-US"/>
        </a:p>
      </dgm:t>
    </dgm:pt>
    <dgm:pt modelId="{B1BBC398-460B-6C47-8DB8-F057F536869C}">
      <dgm:prSet/>
      <dgm:spPr>
        <a:solidFill>
          <a:schemeClr val="accent4">
            <a:lumMod val="60000"/>
            <a:lumOff val="40000"/>
          </a:schemeClr>
        </a:solidFill>
        <a:ln>
          <a:solidFill>
            <a:srgbClr val="4F81BD"/>
          </a:solidFill>
        </a:ln>
      </dgm:spPr>
      <dgm:t>
        <a:bodyPr/>
        <a:lstStyle/>
        <a:p>
          <a:r>
            <a:rPr lang="en-US" dirty="0"/>
            <a:t>NW Arctic</a:t>
          </a:r>
        </a:p>
      </dgm:t>
    </dgm:pt>
    <dgm:pt modelId="{E86343BC-85DF-414A-B66C-0666C2A17093}" type="parTrans" cxnId="{BA05E0A6-0A5D-B849-8B8B-82D75CED7E3B}">
      <dgm:prSet/>
      <dgm:spPr/>
      <dgm:t>
        <a:bodyPr/>
        <a:lstStyle/>
        <a:p>
          <a:endParaRPr lang="en-US" dirty="0"/>
        </a:p>
      </dgm:t>
    </dgm:pt>
    <dgm:pt modelId="{90697174-4925-E846-883F-F43B75236770}" type="sibTrans" cxnId="{BA05E0A6-0A5D-B849-8B8B-82D75CED7E3B}">
      <dgm:prSet/>
      <dgm:spPr/>
      <dgm:t>
        <a:bodyPr/>
        <a:lstStyle/>
        <a:p>
          <a:endParaRPr lang="en-US"/>
        </a:p>
      </dgm:t>
    </dgm:pt>
    <dgm:pt modelId="{EF422740-DDC4-954A-AE42-612F1258B9E6}">
      <dgm:prSet/>
      <dgm:spPr>
        <a:solidFill>
          <a:schemeClr val="accent4">
            <a:lumMod val="60000"/>
            <a:lumOff val="40000"/>
          </a:schemeClr>
        </a:solidFill>
      </dgm:spPr>
      <dgm:t>
        <a:bodyPr/>
        <a:lstStyle/>
        <a:p>
          <a:r>
            <a:rPr lang="en-US" dirty="0"/>
            <a:t>TCC</a:t>
          </a:r>
        </a:p>
      </dgm:t>
    </dgm:pt>
    <dgm:pt modelId="{9442CAAB-D5A8-E249-A912-93438AB42D65}" type="parTrans" cxnId="{96861C11-7BF9-6E40-9A99-C5AA5669110E}">
      <dgm:prSet/>
      <dgm:spPr/>
      <dgm:t>
        <a:bodyPr/>
        <a:lstStyle/>
        <a:p>
          <a:endParaRPr lang="en-US" dirty="0"/>
        </a:p>
      </dgm:t>
    </dgm:pt>
    <dgm:pt modelId="{9284398E-D855-5143-9E1A-9BB53264D79A}" type="sibTrans" cxnId="{96861C11-7BF9-6E40-9A99-C5AA5669110E}">
      <dgm:prSet/>
      <dgm:spPr/>
      <dgm:t>
        <a:bodyPr/>
        <a:lstStyle/>
        <a:p>
          <a:endParaRPr lang="en-US"/>
        </a:p>
      </dgm:t>
    </dgm:pt>
    <dgm:pt modelId="{EA47295C-C474-4341-BDA9-C2AAFB66936E}">
      <dgm:prSet/>
      <dgm:spPr>
        <a:solidFill>
          <a:schemeClr val="accent4">
            <a:lumMod val="60000"/>
            <a:lumOff val="40000"/>
          </a:schemeClr>
        </a:solidFill>
      </dgm:spPr>
      <dgm:t>
        <a:bodyPr/>
        <a:lstStyle/>
        <a:p>
          <a:r>
            <a:rPr lang="en-US" dirty="0" smtClean="0"/>
            <a:t>CFC</a:t>
          </a:r>
          <a:endParaRPr lang="en-US" dirty="0"/>
        </a:p>
      </dgm:t>
    </dgm:pt>
    <dgm:pt modelId="{12CC099F-5CDD-7543-916A-064648099DC4}" type="parTrans" cxnId="{7D20A730-8618-F847-ABA1-BB544283ECF2}">
      <dgm:prSet/>
      <dgm:spPr/>
      <dgm:t>
        <a:bodyPr/>
        <a:lstStyle/>
        <a:p>
          <a:endParaRPr lang="en-US" dirty="0"/>
        </a:p>
      </dgm:t>
    </dgm:pt>
    <dgm:pt modelId="{BBC8A97B-C2C0-F84C-8EF0-FA283999EB1D}" type="sibTrans" cxnId="{7D20A730-8618-F847-ABA1-BB544283ECF2}">
      <dgm:prSet/>
      <dgm:spPr/>
      <dgm:t>
        <a:bodyPr/>
        <a:lstStyle/>
        <a:p>
          <a:endParaRPr lang="en-US"/>
        </a:p>
      </dgm:t>
    </dgm:pt>
    <dgm:pt modelId="{1A738847-1E2B-4047-B97E-483FE0933CE4}">
      <dgm:prSet/>
      <dgm:spPr>
        <a:solidFill>
          <a:schemeClr val="accent4">
            <a:lumMod val="60000"/>
            <a:lumOff val="40000"/>
          </a:schemeClr>
        </a:solidFill>
      </dgm:spPr>
      <dgm:t>
        <a:bodyPr/>
        <a:lstStyle/>
        <a:p>
          <a:r>
            <a:rPr lang="en-US" dirty="0"/>
            <a:t>NSHC</a:t>
          </a:r>
        </a:p>
      </dgm:t>
    </dgm:pt>
    <dgm:pt modelId="{D2C10FFA-0500-4044-A3A5-5A0334AA4A6B}" type="parTrans" cxnId="{640D7F5B-710A-7646-9FC9-4B847AD3FDF3}">
      <dgm:prSet/>
      <dgm:spPr/>
      <dgm:t>
        <a:bodyPr/>
        <a:lstStyle/>
        <a:p>
          <a:endParaRPr lang="en-US" dirty="0"/>
        </a:p>
      </dgm:t>
    </dgm:pt>
    <dgm:pt modelId="{E6A89758-2812-6E4D-BCE3-D344177854F1}" type="sibTrans" cxnId="{640D7F5B-710A-7646-9FC9-4B847AD3FDF3}">
      <dgm:prSet/>
      <dgm:spPr/>
      <dgm:t>
        <a:bodyPr/>
        <a:lstStyle/>
        <a:p>
          <a:endParaRPr lang="en-US"/>
        </a:p>
      </dgm:t>
    </dgm:pt>
    <dgm:pt modelId="{E462E3C8-460C-7845-990A-A8A8AEBF28A9}">
      <dgm:prSet/>
      <dgm:spPr>
        <a:solidFill>
          <a:schemeClr val="accent2"/>
        </a:solidFill>
      </dgm:spPr>
      <dgm:t>
        <a:bodyPr/>
        <a:lstStyle/>
        <a:p>
          <a:r>
            <a:rPr lang="en-US" dirty="0" smtClean="0"/>
            <a:t>CC</a:t>
          </a:r>
          <a:endParaRPr lang="en-US" dirty="0"/>
        </a:p>
      </dgm:t>
    </dgm:pt>
    <dgm:pt modelId="{36011EB8-E47C-ED4C-8AED-C896C9D65E68}" type="parTrans" cxnId="{DFE9EB2D-C7F8-614D-9C1A-4708C445B934}">
      <dgm:prSet/>
      <dgm:spPr/>
      <dgm:t>
        <a:bodyPr/>
        <a:lstStyle/>
        <a:p>
          <a:endParaRPr lang="en-US" dirty="0"/>
        </a:p>
      </dgm:t>
    </dgm:pt>
    <dgm:pt modelId="{0AE6BD0D-4F54-5444-BF50-C938A3833622}" type="sibTrans" cxnId="{DFE9EB2D-C7F8-614D-9C1A-4708C445B934}">
      <dgm:prSet/>
      <dgm:spPr/>
      <dgm:t>
        <a:bodyPr/>
        <a:lstStyle/>
        <a:p>
          <a:endParaRPr lang="en-US"/>
        </a:p>
      </dgm:t>
    </dgm:pt>
    <dgm:pt modelId="{0A101FD8-C48F-C541-8619-B6D524F6646F}" type="pres">
      <dgm:prSet presAssocID="{2941F945-ECB6-1D4A-921F-DEB586A9EFCD}" presName="cycle" presStyleCnt="0">
        <dgm:presLayoutVars>
          <dgm:chMax val="1"/>
          <dgm:dir/>
          <dgm:animLvl val="ctr"/>
          <dgm:resizeHandles val="exact"/>
        </dgm:presLayoutVars>
      </dgm:prSet>
      <dgm:spPr/>
      <dgm:t>
        <a:bodyPr/>
        <a:lstStyle/>
        <a:p>
          <a:endParaRPr lang="en-US"/>
        </a:p>
      </dgm:t>
    </dgm:pt>
    <dgm:pt modelId="{08ED75C2-EABC-6B4C-9265-180E53EA2F33}" type="pres">
      <dgm:prSet presAssocID="{70D3081D-0854-0E47-A08D-204E20C0B556}" presName="centerShape" presStyleLbl="node0" presStyleIdx="0" presStyleCnt="1" custScaleX="215683" custScaleY="193726"/>
      <dgm:spPr/>
      <dgm:t>
        <a:bodyPr/>
        <a:lstStyle/>
        <a:p>
          <a:endParaRPr lang="en-US"/>
        </a:p>
      </dgm:t>
    </dgm:pt>
    <dgm:pt modelId="{7588639F-647E-ED41-BC3D-F845747B1752}" type="pres">
      <dgm:prSet presAssocID="{F1B88FC6-CCD7-574E-97E0-F37B12B8CB6A}" presName="Name9" presStyleLbl="parChTrans1D2" presStyleIdx="0" presStyleCnt="16"/>
      <dgm:spPr/>
      <dgm:t>
        <a:bodyPr/>
        <a:lstStyle/>
        <a:p>
          <a:endParaRPr lang="en-US"/>
        </a:p>
      </dgm:t>
    </dgm:pt>
    <dgm:pt modelId="{B0F6D0C8-159D-3D45-BE30-329A7954C373}" type="pres">
      <dgm:prSet presAssocID="{F1B88FC6-CCD7-574E-97E0-F37B12B8CB6A}" presName="connTx" presStyleLbl="parChTrans1D2" presStyleIdx="0" presStyleCnt="16"/>
      <dgm:spPr/>
      <dgm:t>
        <a:bodyPr/>
        <a:lstStyle/>
        <a:p>
          <a:endParaRPr lang="en-US"/>
        </a:p>
      </dgm:t>
    </dgm:pt>
    <dgm:pt modelId="{BC9B81EA-0CDD-834A-A525-A5B181555387}" type="pres">
      <dgm:prSet presAssocID="{8A1F8E7B-6CDB-FD40-BC1B-48E25CEC83DA}" presName="node" presStyleLbl="node1" presStyleIdx="0" presStyleCnt="16">
        <dgm:presLayoutVars>
          <dgm:bulletEnabled val="1"/>
        </dgm:presLayoutVars>
      </dgm:prSet>
      <dgm:spPr/>
      <dgm:t>
        <a:bodyPr/>
        <a:lstStyle/>
        <a:p>
          <a:endParaRPr lang="en-US"/>
        </a:p>
      </dgm:t>
    </dgm:pt>
    <dgm:pt modelId="{5021433E-CB7B-0343-AE1D-B1784BF9C9E4}" type="pres">
      <dgm:prSet presAssocID="{5CA15074-F9CF-804A-AD9B-5E1CA5A99826}" presName="Name9" presStyleLbl="parChTrans1D2" presStyleIdx="1" presStyleCnt="16"/>
      <dgm:spPr/>
      <dgm:t>
        <a:bodyPr/>
        <a:lstStyle/>
        <a:p>
          <a:endParaRPr lang="en-US"/>
        </a:p>
      </dgm:t>
    </dgm:pt>
    <dgm:pt modelId="{F5601D9C-4100-AB44-B6C0-8DD2D5E173CC}" type="pres">
      <dgm:prSet presAssocID="{5CA15074-F9CF-804A-AD9B-5E1CA5A99826}" presName="connTx" presStyleLbl="parChTrans1D2" presStyleIdx="1" presStyleCnt="16"/>
      <dgm:spPr/>
      <dgm:t>
        <a:bodyPr/>
        <a:lstStyle/>
        <a:p>
          <a:endParaRPr lang="en-US"/>
        </a:p>
      </dgm:t>
    </dgm:pt>
    <dgm:pt modelId="{ADD74A65-82AA-1D41-9C77-8159E1EDF17A}" type="pres">
      <dgm:prSet presAssocID="{81181FBE-CDFC-A045-A8DA-9F05DCAF9DD4}" presName="node" presStyleLbl="node1" presStyleIdx="1" presStyleCnt="16">
        <dgm:presLayoutVars>
          <dgm:bulletEnabled val="1"/>
        </dgm:presLayoutVars>
      </dgm:prSet>
      <dgm:spPr/>
      <dgm:t>
        <a:bodyPr/>
        <a:lstStyle/>
        <a:p>
          <a:endParaRPr lang="en-US"/>
        </a:p>
      </dgm:t>
    </dgm:pt>
    <dgm:pt modelId="{F8FB8794-8C42-0F46-ADC6-D1C02E32F1D7}" type="pres">
      <dgm:prSet presAssocID="{79E5960D-D217-8947-AB20-9EF0FA378B52}" presName="Name9" presStyleLbl="parChTrans1D2" presStyleIdx="2" presStyleCnt="16"/>
      <dgm:spPr/>
      <dgm:t>
        <a:bodyPr/>
        <a:lstStyle/>
        <a:p>
          <a:endParaRPr lang="en-US"/>
        </a:p>
      </dgm:t>
    </dgm:pt>
    <dgm:pt modelId="{D018D2FC-3EC0-F342-8AB6-9AA84DA616E3}" type="pres">
      <dgm:prSet presAssocID="{79E5960D-D217-8947-AB20-9EF0FA378B52}" presName="connTx" presStyleLbl="parChTrans1D2" presStyleIdx="2" presStyleCnt="16"/>
      <dgm:spPr/>
      <dgm:t>
        <a:bodyPr/>
        <a:lstStyle/>
        <a:p>
          <a:endParaRPr lang="en-US"/>
        </a:p>
      </dgm:t>
    </dgm:pt>
    <dgm:pt modelId="{B7974C2D-CAC4-E840-BD5A-8DB0863D02A3}" type="pres">
      <dgm:prSet presAssocID="{40642DB0-85DC-0145-AD7B-9BC5F8F7806B}" presName="node" presStyleLbl="node1" presStyleIdx="2" presStyleCnt="16">
        <dgm:presLayoutVars>
          <dgm:bulletEnabled val="1"/>
        </dgm:presLayoutVars>
      </dgm:prSet>
      <dgm:spPr/>
      <dgm:t>
        <a:bodyPr/>
        <a:lstStyle/>
        <a:p>
          <a:endParaRPr lang="en-US"/>
        </a:p>
      </dgm:t>
    </dgm:pt>
    <dgm:pt modelId="{F1363851-AA5D-AD4B-820D-63B870319453}" type="pres">
      <dgm:prSet presAssocID="{D9C95A0A-A240-5A4B-B0B2-D86F1DC6D5D5}" presName="Name9" presStyleLbl="parChTrans1D2" presStyleIdx="3" presStyleCnt="16"/>
      <dgm:spPr/>
      <dgm:t>
        <a:bodyPr/>
        <a:lstStyle/>
        <a:p>
          <a:endParaRPr lang="en-US"/>
        </a:p>
      </dgm:t>
    </dgm:pt>
    <dgm:pt modelId="{009C2A63-6097-5F48-B73A-C08E2A7DC96A}" type="pres">
      <dgm:prSet presAssocID="{D9C95A0A-A240-5A4B-B0B2-D86F1DC6D5D5}" presName="connTx" presStyleLbl="parChTrans1D2" presStyleIdx="3" presStyleCnt="16"/>
      <dgm:spPr/>
      <dgm:t>
        <a:bodyPr/>
        <a:lstStyle/>
        <a:p>
          <a:endParaRPr lang="en-US"/>
        </a:p>
      </dgm:t>
    </dgm:pt>
    <dgm:pt modelId="{0F03D332-8186-374D-A2E0-7ED3882A1D60}" type="pres">
      <dgm:prSet presAssocID="{2A8DA971-C814-9143-93A6-7419E5CBEB8D}" presName="node" presStyleLbl="node1" presStyleIdx="3" presStyleCnt="16">
        <dgm:presLayoutVars>
          <dgm:bulletEnabled val="1"/>
        </dgm:presLayoutVars>
      </dgm:prSet>
      <dgm:spPr/>
      <dgm:t>
        <a:bodyPr/>
        <a:lstStyle/>
        <a:p>
          <a:endParaRPr lang="en-US"/>
        </a:p>
      </dgm:t>
    </dgm:pt>
    <dgm:pt modelId="{3CA230E5-FD93-664F-99DB-C1E7ED34F4ED}" type="pres">
      <dgm:prSet presAssocID="{8AD65E0D-EBD2-A146-8488-988C541E8C7D}" presName="Name9" presStyleLbl="parChTrans1D2" presStyleIdx="4" presStyleCnt="16"/>
      <dgm:spPr/>
      <dgm:t>
        <a:bodyPr/>
        <a:lstStyle/>
        <a:p>
          <a:endParaRPr lang="en-US"/>
        </a:p>
      </dgm:t>
    </dgm:pt>
    <dgm:pt modelId="{D9061153-23FE-AA47-98CD-B0686365D4F8}" type="pres">
      <dgm:prSet presAssocID="{8AD65E0D-EBD2-A146-8488-988C541E8C7D}" presName="connTx" presStyleLbl="parChTrans1D2" presStyleIdx="4" presStyleCnt="16"/>
      <dgm:spPr/>
      <dgm:t>
        <a:bodyPr/>
        <a:lstStyle/>
        <a:p>
          <a:endParaRPr lang="en-US"/>
        </a:p>
      </dgm:t>
    </dgm:pt>
    <dgm:pt modelId="{F32AF124-7757-F34B-A9A8-D750C941F095}" type="pres">
      <dgm:prSet presAssocID="{79573E41-5F1C-0B41-8ACC-B323F5734F15}" presName="node" presStyleLbl="node1" presStyleIdx="4" presStyleCnt="16">
        <dgm:presLayoutVars>
          <dgm:bulletEnabled val="1"/>
        </dgm:presLayoutVars>
      </dgm:prSet>
      <dgm:spPr/>
      <dgm:t>
        <a:bodyPr/>
        <a:lstStyle/>
        <a:p>
          <a:endParaRPr lang="en-US"/>
        </a:p>
      </dgm:t>
    </dgm:pt>
    <dgm:pt modelId="{F56B2620-2C9B-C242-9047-DC293403E240}" type="pres">
      <dgm:prSet presAssocID="{E684814B-801A-994B-8DD3-AF7C0845E7EE}" presName="Name9" presStyleLbl="parChTrans1D2" presStyleIdx="5" presStyleCnt="16"/>
      <dgm:spPr/>
      <dgm:t>
        <a:bodyPr/>
        <a:lstStyle/>
        <a:p>
          <a:endParaRPr lang="en-US"/>
        </a:p>
      </dgm:t>
    </dgm:pt>
    <dgm:pt modelId="{C02896EF-0B98-6246-8B46-E8D53DB74BB0}" type="pres">
      <dgm:prSet presAssocID="{E684814B-801A-994B-8DD3-AF7C0845E7EE}" presName="connTx" presStyleLbl="parChTrans1D2" presStyleIdx="5" presStyleCnt="16"/>
      <dgm:spPr/>
      <dgm:t>
        <a:bodyPr/>
        <a:lstStyle/>
        <a:p>
          <a:endParaRPr lang="en-US"/>
        </a:p>
      </dgm:t>
    </dgm:pt>
    <dgm:pt modelId="{F77E3B33-6591-7C48-BCF9-74B1810CBE5A}" type="pres">
      <dgm:prSet presAssocID="{5A07CBC0-804D-C748-AEDB-1F12A9AC103A}" presName="node" presStyleLbl="node1" presStyleIdx="5" presStyleCnt="16">
        <dgm:presLayoutVars>
          <dgm:bulletEnabled val="1"/>
        </dgm:presLayoutVars>
      </dgm:prSet>
      <dgm:spPr/>
      <dgm:t>
        <a:bodyPr/>
        <a:lstStyle/>
        <a:p>
          <a:endParaRPr lang="en-US"/>
        </a:p>
      </dgm:t>
    </dgm:pt>
    <dgm:pt modelId="{348055CF-23A1-4545-94EC-9746806921B6}" type="pres">
      <dgm:prSet presAssocID="{98DCE0F1-57E2-E445-92C9-D4E6B3A77199}" presName="Name9" presStyleLbl="parChTrans1D2" presStyleIdx="6" presStyleCnt="16"/>
      <dgm:spPr/>
      <dgm:t>
        <a:bodyPr/>
        <a:lstStyle/>
        <a:p>
          <a:endParaRPr lang="en-US"/>
        </a:p>
      </dgm:t>
    </dgm:pt>
    <dgm:pt modelId="{ED94A50B-3457-5241-93DD-D1AE6C0D6C70}" type="pres">
      <dgm:prSet presAssocID="{98DCE0F1-57E2-E445-92C9-D4E6B3A77199}" presName="connTx" presStyleLbl="parChTrans1D2" presStyleIdx="6" presStyleCnt="16"/>
      <dgm:spPr/>
      <dgm:t>
        <a:bodyPr/>
        <a:lstStyle/>
        <a:p>
          <a:endParaRPr lang="en-US"/>
        </a:p>
      </dgm:t>
    </dgm:pt>
    <dgm:pt modelId="{6094EF80-CE68-8E4B-9650-3B0DC8F89494}" type="pres">
      <dgm:prSet presAssocID="{359BACD4-C04C-AE4D-B717-A33E6FB0DAD8}" presName="node" presStyleLbl="node1" presStyleIdx="6" presStyleCnt="16">
        <dgm:presLayoutVars>
          <dgm:bulletEnabled val="1"/>
        </dgm:presLayoutVars>
      </dgm:prSet>
      <dgm:spPr/>
      <dgm:t>
        <a:bodyPr/>
        <a:lstStyle/>
        <a:p>
          <a:endParaRPr lang="en-US"/>
        </a:p>
      </dgm:t>
    </dgm:pt>
    <dgm:pt modelId="{2FF6AFFD-B878-B140-BFE5-8CD80793809B}" type="pres">
      <dgm:prSet presAssocID="{4EB7D17F-C31E-424F-88B6-E0C1822C7839}" presName="Name9" presStyleLbl="parChTrans1D2" presStyleIdx="7" presStyleCnt="16"/>
      <dgm:spPr/>
      <dgm:t>
        <a:bodyPr/>
        <a:lstStyle/>
        <a:p>
          <a:endParaRPr lang="en-US"/>
        </a:p>
      </dgm:t>
    </dgm:pt>
    <dgm:pt modelId="{FA9F2EAF-0BD7-3A4D-9EA1-C36627951BD0}" type="pres">
      <dgm:prSet presAssocID="{4EB7D17F-C31E-424F-88B6-E0C1822C7839}" presName="connTx" presStyleLbl="parChTrans1D2" presStyleIdx="7" presStyleCnt="16"/>
      <dgm:spPr/>
      <dgm:t>
        <a:bodyPr/>
        <a:lstStyle/>
        <a:p>
          <a:endParaRPr lang="en-US"/>
        </a:p>
      </dgm:t>
    </dgm:pt>
    <dgm:pt modelId="{DDC28C70-65E3-1F4A-92C6-9B94D4BF4F48}" type="pres">
      <dgm:prSet presAssocID="{D31E125E-9652-C54F-8C32-A420F4FD4FEA}" presName="node" presStyleLbl="node1" presStyleIdx="7" presStyleCnt="16">
        <dgm:presLayoutVars>
          <dgm:bulletEnabled val="1"/>
        </dgm:presLayoutVars>
      </dgm:prSet>
      <dgm:spPr/>
      <dgm:t>
        <a:bodyPr/>
        <a:lstStyle/>
        <a:p>
          <a:endParaRPr lang="en-US"/>
        </a:p>
      </dgm:t>
    </dgm:pt>
    <dgm:pt modelId="{0106643C-72EE-F84C-8679-601580E3A839}" type="pres">
      <dgm:prSet presAssocID="{10B74E21-968E-F348-BDB3-A9666FE05917}" presName="Name9" presStyleLbl="parChTrans1D2" presStyleIdx="8" presStyleCnt="16"/>
      <dgm:spPr/>
      <dgm:t>
        <a:bodyPr/>
        <a:lstStyle/>
        <a:p>
          <a:endParaRPr lang="en-US"/>
        </a:p>
      </dgm:t>
    </dgm:pt>
    <dgm:pt modelId="{8B427F4B-0E63-F848-B94D-DCB3D5522016}" type="pres">
      <dgm:prSet presAssocID="{10B74E21-968E-F348-BDB3-A9666FE05917}" presName="connTx" presStyleLbl="parChTrans1D2" presStyleIdx="8" presStyleCnt="16"/>
      <dgm:spPr/>
      <dgm:t>
        <a:bodyPr/>
        <a:lstStyle/>
        <a:p>
          <a:endParaRPr lang="en-US"/>
        </a:p>
      </dgm:t>
    </dgm:pt>
    <dgm:pt modelId="{845F01E5-1416-254C-9503-7EE62E84B0CA}" type="pres">
      <dgm:prSet presAssocID="{ADB5BC2C-9A72-FF49-9CC7-652B2819FCE0}" presName="node" presStyleLbl="node1" presStyleIdx="8" presStyleCnt="16">
        <dgm:presLayoutVars>
          <dgm:bulletEnabled val="1"/>
        </dgm:presLayoutVars>
      </dgm:prSet>
      <dgm:spPr/>
      <dgm:t>
        <a:bodyPr/>
        <a:lstStyle/>
        <a:p>
          <a:endParaRPr lang="en-US"/>
        </a:p>
      </dgm:t>
    </dgm:pt>
    <dgm:pt modelId="{17CD55A5-6141-EE4E-A929-E16D3E789B14}" type="pres">
      <dgm:prSet presAssocID="{8664A81C-BBB1-FC49-B7A5-ECCE187D12C0}" presName="Name9" presStyleLbl="parChTrans1D2" presStyleIdx="9" presStyleCnt="16"/>
      <dgm:spPr/>
      <dgm:t>
        <a:bodyPr/>
        <a:lstStyle/>
        <a:p>
          <a:endParaRPr lang="en-US"/>
        </a:p>
      </dgm:t>
    </dgm:pt>
    <dgm:pt modelId="{D5BAA1F5-63B9-6F4B-B2CB-51AF45F61A8E}" type="pres">
      <dgm:prSet presAssocID="{8664A81C-BBB1-FC49-B7A5-ECCE187D12C0}" presName="connTx" presStyleLbl="parChTrans1D2" presStyleIdx="9" presStyleCnt="16"/>
      <dgm:spPr/>
      <dgm:t>
        <a:bodyPr/>
        <a:lstStyle/>
        <a:p>
          <a:endParaRPr lang="en-US"/>
        </a:p>
      </dgm:t>
    </dgm:pt>
    <dgm:pt modelId="{CDBE5D01-3D28-9A4B-844A-205A156929CE}" type="pres">
      <dgm:prSet presAssocID="{BBFD9766-3E2F-B04B-8534-C6731A6C1AD1}" presName="node" presStyleLbl="node1" presStyleIdx="9" presStyleCnt="16">
        <dgm:presLayoutVars>
          <dgm:bulletEnabled val="1"/>
        </dgm:presLayoutVars>
      </dgm:prSet>
      <dgm:spPr/>
      <dgm:t>
        <a:bodyPr/>
        <a:lstStyle/>
        <a:p>
          <a:endParaRPr lang="en-US"/>
        </a:p>
      </dgm:t>
    </dgm:pt>
    <dgm:pt modelId="{C9F3BC71-24B9-7C47-B287-E24B178D887F}" type="pres">
      <dgm:prSet presAssocID="{36011EB8-E47C-ED4C-8AED-C896C9D65E68}" presName="Name9" presStyleLbl="parChTrans1D2" presStyleIdx="10" presStyleCnt="16"/>
      <dgm:spPr/>
      <dgm:t>
        <a:bodyPr/>
        <a:lstStyle/>
        <a:p>
          <a:endParaRPr lang="en-US"/>
        </a:p>
      </dgm:t>
    </dgm:pt>
    <dgm:pt modelId="{A5BD9A64-3636-4143-A949-D1229CC70148}" type="pres">
      <dgm:prSet presAssocID="{36011EB8-E47C-ED4C-8AED-C896C9D65E68}" presName="connTx" presStyleLbl="parChTrans1D2" presStyleIdx="10" presStyleCnt="16"/>
      <dgm:spPr/>
      <dgm:t>
        <a:bodyPr/>
        <a:lstStyle/>
        <a:p>
          <a:endParaRPr lang="en-US"/>
        </a:p>
      </dgm:t>
    </dgm:pt>
    <dgm:pt modelId="{CE9F0364-B8C4-2544-A45C-22DE61ED01B8}" type="pres">
      <dgm:prSet presAssocID="{E462E3C8-460C-7845-990A-A8A8AEBF28A9}" presName="node" presStyleLbl="node1" presStyleIdx="10" presStyleCnt="16">
        <dgm:presLayoutVars>
          <dgm:bulletEnabled val="1"/>
        </dgm:presLayoutVars>
      </dgm:prSet>
      <dgm:spPr/>
      <dgm:t>
        <a:bodyPr/>
        <a:lstStyle/>
        <a:p>
          <a:endParaRPr lang="en-US"/>
        </a:p>
      </dgm:t>
    </dgm:pt>
    <dgm:pt modelId="{DD581429-C391-9B4F-94FE-28F37307ED5D}" type="pres">
      <dgm:prSet presAssocID="{D4EB1EE9-591C-B942-A1AC-AE14922A94DC}" presName="Name9" presStyleLbl="parChTrans1D2" presStyleIdx="11" presStyleCnt="16"/>
      <dgm:spPr/>
      <dgm:t>
        <a:bodyPr/>
        <a:lstStyle/>
        <a:p>
          <a:endParaRPr lang="en-US"/>
        </a:p>
      </dgm:t>
    </dgm:pt>
    <dgm:pt modelId="{8852A4C9-873E-AD4E-A0F1-99A346F1165B}" type="pres">
      <dgm:prSet presAssocID="{D4EB1EE9-591C-B942-A1AC-AE14922A94DC}" presName="connTx" presStyleLbl="parChTrans1D2" presStyleIdx="11" presStyleCnt="16"/>
      <dgm:spPr/>
      <dgm:t>
        <a:bodyPr/>
        <a:lstStyle/>
        <a:p>
          <a:endParaRPr lang="en-US"/>
        </a:p>
      </dgm:t>
    </dgm:pt>
    <dgm:pt modelId="{704F6E39-CDFE-CB46-AD73-CAB3CF5CFC97}" type="pres">
      <dgm:prSet presAssocID="{E7864A24-F7A7-FF47-BFC9-9A4AE0793021}" presName="node" presStyleLbl="node1" presStyleIdx="11" presStyleCnt="16">
        <dgm:presLayoutVars>
          <dgm:bulletEnabled val="1"/>
        </dgm:presLayoutVars>
      </dgm:prSet>
      <dgm:spPr/>
      <dgm:t>
        <a:bodyPr/>
        <a:lstStyle/>
        <a:p>
          <a:endParaRPr lang="en-US"/>
        </a:p>
      </dgm:t>
    </dgm:pt>
    <dgm:pt modelId="{C1836260-D81A-5F49-9663-26EFE0E2E49E}" type="pres">
      <dgm:prSet presAssocID="{E86343BC-85DF-414A-B66C-0666C2A17093}" presName="Name9" presStyleLbl="parChTrans1D2" presStyleIdx="12" presStyleCnt="16"/>
      <dgm:spPr/>
      <dgm:t>
        <a:bodyPr/>
        <a:lstStyle/>
        <a:p>
          <a:endParaRPr lang="en-US"/>
        </a:p>
      </dgm:t>
    </dgm:pt>
    <dgm:pt modelId="{5FAA36AC-7697-4744-BD78-9AAAC55C3C42}" type="pres">
      <dgm:prSet presAssocID="{E86343BC-85DF-414A-B66C-0666C2A17093}" presName="connTx" presStyleLbl="parChTrans1D2" presStyleIdx="12" presStyleCnt="16"/>
      <dgm:spPr/>
      <dgm:t>
        <a:bodyPr/>
        <a:lstStyle/>
        <a:p>
          <a:endParaRPr lang="en-US"/>
        </a:p>
      </dgm:t>
    </dgm:pt>
    <dgm:pt modelId="{9CCEA4BB-1F36-CB45-84FD-2F36745A6DF1}" type="pres">
      <dgm:prSet presAssocID="{B1BBC398-460B-6C47-8DB8-F057F536869C}" presName="node" presStyleLbl="node1" presStyleIdx="12" presStyleCnt="16">
        <dgm:presLayoutVars>
          <dgm:bulletEnabled val="1"/>
        </dgm:presLayoutVars>
      </dgm:prSet>
      <dgm:spPr/>
      <dgm:t>
        <a:bodyPr/>
        <a:lstStyle/>
        <a:p>
          <a:endParaRPr lang="en-US"/>
        </a:p>
      </dgm:t>
    </dgm:pt>
    <dgm:pt modelId="{2A584ABD-ED73-674A-A29D-A50E727B28A8}" type="pres">
      <dgm:prSet presAssocID="{12CC099F-5CDD-7543-916A-064648099DC4}" presName="Name9" presStyleLbl="parChTrans1D2" presStyleIdx="13" presStyleCnt="16"/>
      <dgm:spPr/>
      <dgm:t>
        <a:bodyPr/>
        <a:lstStyle/>
        <a:p>
          <a:endParaRPr lang="en-US"/>
        </a:p>
      </dgm:t>
    </dgm:pt>
    <dgm:pt modelId="{70F4406D-ACA4-4844-96B7-B615D7A3618A}" type="pres">
      <dgm:prSet presAssocID="{12CC099F-5CDD-7543-916A-064648099DC4}" presName="connTx" presStyleLbl="parChTrans1D2" presStyleIdx="13" presStyleCnt="16"/>
      <dgm:spPr/>
      <dgm:t>
        <a:bodyPr/>
        <a:lstStyle/>
        <a:p>
          <a:endParaRPr lang="en-US"/>
        </a:p>
      </dgm:t>
    </dgm:pt>
    <dgm:pt modelId="{1DA080A0-DA0E-E14D-B252-04BB66388FAC}" type="pres">
      <dgm:prSet presAssocID="{EA47295C-C474-4341-BDA9-C2AAFB66936E}" presName="node" presStyleLbl="node1" presStyleIdx="13" presStyleCnt="16">
        <dgm:presLayoutVars>
          <dgm:bulletEnabled val="1"/>
        </dgm:presLayoutVars>
      </dgm:prSet>
      <dgm:spPr/>
      <dgm:t>
        <a:bodyPr/>
        <a:lstStyle/>
        <a:p>
          <a:endParaRPr lang="en-US"/>
        </a:p>
      </dgm:t>
    </dgm:pt>
    <dgm:pt modelId="{362B5221-396B-D945-AC98-D2A9A7548865}" type="pres">
      <dgm:prSet presAssocID="{D2C10FFA-0500-4044-A3A5-5A0334AA4A6B}" presName="Name9" presStyleLbl="parChTrans1D2" presStyleIdx="14" presStyleCnt="16"/>
      <dgm:spPr/>
      <dgm:t>
        <a:bodyPr/>
        <a:lstStyle/>
        <a:p>
          <a:endParaRPr lang="en-US"/>
        </a:p>
      </dgm:t>
    </dgm:pt>
    <dgm:pt modelId="{7F27DDD8-C64A-0643-A7B3-3DA0C056DFEE}" type="pres">
      <dgm:prSet presAssocID="{D2C10FFA-0500-4044-A3A5-5A0334AA4A6B}" presName="connTx" presStyleLbl="parChTrans1D2" presStyleIdx="14" presStyleCnt="16"/>
      <dgm:spPr/>
      <dgm:t>
        <a:bodyPr/>
        <a:lstStyle/>
        <a:p>
          <a:endParaRPr lang="en-US"/>
        </a:p>
      </dgm:t>
    </dgm:pt>
    <dgm:pt modelId="{806D4A7C-39FA-894A-A7A7-F8AF82014361}" type="pres">
      <dgm:prSet presAssocID="{1A738847-1E2B-4047-B97E-483FE0933CE4}" presName="node" presStyleLbl="node1" presStyleIdx="14" presStyleCnt="16">
        <dgm:presLayoutVars>
          <dgm:bulletEnabled val="1"/>
        </dgm:presLayoutVars>
      </dgm:prSet>
      <dgm:spPr/>
      <dgm:t>
        <a:bodyPr/>
        <a:lstStyle/>
        <a:p>
          <a:endParaRPr lang="en-US"/>
        </a:p>
      </dgm:t>
    </dgm:pt>
    <dgm:pt modelId="{FC624091-D2DE-E840-990D-97552AF7ABDA}" type="pres">
      <dgm:prSet presAssocID="{9442CAAB-D5A8-E249-A912-93438AB42D65}" presName="Name9" presStyleLbl="parChTrans1D2" presStyleIdx="15" presStyleCnt="16"/>
      <dgm:spPr/>
      <dgm:t>
        <a:bodyPr/>
        <a:lstStyle/>
        <a:p>
          <a:endParaRPr lang="en-US"/>
        </a:p>
      </dgm:t>
    </dgm:pt>
    <dgm:pt modelId="{F0F4542F-CD1F-5A48-853F-18185106F36C}" type="pres">
      <dgm:prSet presAssocID="{9442CAAB-D5A8-E249-A912-93438AB42D65}" presName="connTx" presStyleLbl="parChTrans1D2" presStyleIdx="15" presStyleCnt="16"/>
      <dgm:spPr/>
      <dgm:t>
        <a:bodyPr/>
        <a:lstStyle/>
        <a:p>
          <a:endParaRPr lang="en-US"/>
        </a:p>
      </dgm:t>
    </dgm:pt>
    <dgm:pt modelId="{EBBC64A9-B8F1-484F-AA20-CDA0332CE5F5}" type="pres">
      <dgm:prSet presAssocID="{EF422740-DDC4-954A-AE42-612F1258B9E6}" presName="node" presStyleLbl="node1" presStyleIdx="15" presStyleCnt="16">
        <dgm:presLayoutVars>
          <dgm:bulletEnabled val="1"/>
        </dgm:presLayoutVars>
      </dgm:prSet>
      <dgm:spPr/>
      <dgm:t>
        <a:bodyPr/>
        <a:lstStyle/>
        <a:p>
          <a:endParaRPr lang="en-US"/>
        </a:p>
      </dgm:t>
    </dgm:pt>
  </dgm:ptLst>
  <dgm:cxnLst>
    <dgm:cxn modelId="{AEA03056-599C-594A-B47F-5238E08A9BEF}" type="presOf" srcId="{ADB5BC2C-9A72-FF49-9CC7-652B2819FCE0}" destId="{845F01E5-1416-254C-9503-7EE62E84B0CA}" srcOrd="0" destOrd="0" presId="urn:microsoft.com/office/officeart/2005/8/layout/radial1"/>
    <dgm:cxn modelId="{EF745F0E-47E5-C14A-88DD-6ABFAD3EADB0}" type="presOf" srcId="{81181FBE-CDFC-A045-A8DA-9F05DCAF9DD4}" destId="{ADD74A65-82AA-1D41-9C77-8159E1EDF17A}" srcOrd="0" destOrd="0" presId="urn:microsoft.com/office/officeart/2005/8/layout/radial1"/>
    <dgm:cxn modelId="{126462F1-412A-2A44-8CD7-A68E4CA61B35}" type="presOf" srcId="{E684814B-801A-994B-8DD3-AF7C0845E7EE}" destId="{F56B2620-2C9B-C242-9047-DC293403E240}" srcOrd="0" destOrd="0" presId="urn:microsoft.com/office/officeart/2005/8/layout/radial1"/>
    <dgm:cxn modelId="{D33C0FD8-4383-1742-897E-918A4BB7DDBD}" type="presOf" srcId="{9442CAAB-D5A8-E249-A912-93438AB42D65}" destId="{F0F4542F-CD1F-5A48-853F-18185106F36C}" srcOrd="1" destOrd="0" presId="urn:microsoft.com/office/officeart/2005/8/layout/radial1"/>
    <dgm:cxn modelId="{7FAB84DA-D363-664E-A116-C7AC165040CE}" type="presOf" srcId="{EF422740-DDC4-954A-AE42-612F1258B9E6}" destId="{EBBC64A9-B8F1-484F-AA20-CDA0332CE5F5}" srcOrd="0" destOrd="0" presId="urn:microsoft.com/office/officeart/2005/8/layout/radial1"/>
    <dgm:cxn modelId="{2BD00B8B-84B3-9347-9405-7675C079A826}" type="presOf" srcId="{D4EB1EE9-591C-B942-A1AC-AE14922A94DC}" destId="{8852A4C9-873E-AD4E-A0F1-99A346F1165B}" srcOrd="1" destOrd="0" presId="urn:microsoft.com/office/officeart/2005/8/layout/radial1"/>
    <dgm:cxn modelId="{C7404BD1-9E4A-6F4D-BF24-535892C71F40}" type="presOf" srcId="{8664A81C-BBB1-FC49-B7A5-ECCE187D12C0}" destId="{D5BAA1F5-63B9-6F4B-B2CB-51AF45F61A8E}" srcOrd="1" destOrd="0" presId="urn:microsoft.com/office/officeart/2005/8/layout/radial1"/>
    <dgm:cxn modelId="{BFA7EC1F-401D-4D4E-93E5-AF950C255DDD}" srcId="{70D3081D-0854-0E47-A08D-204E20C0B556}" destId="{81181FBE-CDFC-A045-A8DA-9F05DCAF9DD4}" srcOrd="1" destOrd="0" parTransId="{5CA15074-F9CF-804A-AD9B-5E1CA5A99826}" sibTransId="{2852F1EC-688E-4545-AC09-8F9363597453}"/>
    <dgm:cxn modelId="{640D7F5B-710A-7646-9FC9-4B847AD3FDF3}" srcId="{70D3081D-0854-0E47-A08D-204E20C0B556}" destId="{1A738847-1E2B-4047-B97E-483FE0933CE4}" srcOrd="14" destOrd="0" parTransId="{D2C10FFA-0500-4044-A3A5-5A0334AA4A6B}" sibTransId="{E6A89758-2812-6E4D-BCE3-D344177854F1}"/>
    <dgm:cxn modelId="{8A696ED0-1A06-CF4C-996B-B3CC03E698BA}" type="presOf" srcId="{B1BBC398-460B-6C47-8DB8-F057F536869C}" destId="{9CCEA4BB-1F36-CB45-84FD-2F36745A6DF1}" srcOrd="0" destOrd="0" presId="urn:microsoft.com/office/officeart/2005/8/layout/radial1"/>
    <dgm:cxn modelId="{F77BAE9F-A0D4-AB4C-94E2-03D3F2D8EC4B}" srcId="{70D3081D-0854-0E47-A08D-204E20C0B556}" destId="{40642DB0-85DC-0145-AD7B-9BC5F8F7806B}" srcOrd="2" destOrd="0" parTransId="{79E5960D-D217-8947-AB20-9EF0FA378B52}" sibTransId="{A4E22304-85DB-DE42-B03B-4389CD8CAD81}"/>
    <dgm:cxn modelId="{A72627C7-3DBD-D84E-99CE-70B6D47EFC4B}" type="presOf" srcId="{5CA15074-F9CF-804A-AD9B-5E1CA5A99826}" destId="{5021433E-CB7B-0343-AE1D-B1784BF9C9E4}" srcOrd="0" destOrd="0" presId="urn:microsoft.com/office/officeart/2005/8/layout/radial1"/>
    <dgm:cxn modelId="{9C04419B-B3B9-1848-953D-8AEA2DFC419E}" type="presOf" srcId="{98DCE0F1-57E2-E445-92C9-D4E6B3A77199}" destId="{ED94A50B-3457-5241-93DD-D1AE6C0D6C70}" srcOrd="1" destOrd="0" presId="urn:microsoft.com/office/officeart/2005/8/layout/radial1"/>
    <dgm:cxn modelId="{E7138103-EF70-0140-A000-57422ECB242C}" type="presOf" srcId="{10B74E21-968E-F348-BDB3-A9666FE05917}" destId="{0106643C-72EE-F84C-8679-601580E3A839}" srcOrd="0" destOrd="0" presId="urn:microsoft.com/office/officeart/2005/8/layout/radial1"/>
    <dgm:cxn modelId="{B73649BF-4F70-E14E-9865-2B45A8EF43F4}" type="presOf" srcId="{F1B88FC6-CCD7-574E-97E0-F37B12B8CB6A}" destId="{7588639F-647E-ED41-BC3D-F845747B1752}" srcOrd="0" destOrd="0" presId="urn:microsoft.com/office/officeart/2005/8/layout/radial1"/>
    <dgm:cxn modelId="{1153B433-0365-5441-9F54-8630302CAA3F}" type="presOf" srcId="{2A8DA971-C814-9143-93A6-7419E5CBEB8D}" destId="{0F03D332-8186-374D-A2E0-7ED3882A1D60}" srcOrd="0" destOrd="0" presId="urn:microsoft.com/office/officeart/2005/8/layout/radial1"/>
    <dgm:cxn modelId="{5FBE33B4-A414-B841-A696-DF60EA41EB76}" type="presOf" srcId="{12CC099F-5CDD-7543-916A-064648099DC4}" destId="{70F4406D-ACA4-4844-96B7-B615D7A3618A}" srcOrd="1" destOrd="0" presId="urn:microsoft.com/office/officeart/2005/8/layout/radial1"/>
    <dgm:cxn modelId="{ED582C8E-7D5A-1846-839F-D3DFB7AFCCCF}" type="presOf" srcId="{5A07CBC0-804D-C748-AEDB-1F12A9AC103A}" destId="{F77E3B33-6591-7C48-BCF9-74B1810CBE5A}" srcOrd="0" destOrd="0" presId="urn:microsoft.com/office/officeart/2005/8/layout/radial1"/>
    <dgm:cxn modelId="{70FA939C-C5C3-5740-AA14-745241C9AB94}" type="presOf" srcId="{8AD65E0D-EBD2-A146-8488-988C541E8C7D}" destId="{D9061153-23FE-AA47-98CD-B0686365D4F8}" srcOrd="1" destOrd="0" presId="urn:microsoft.com/office/officeart/2005/8/layout/radial1"/>
    <dgm:cxn modelId="{AD1B775F-3C77-894D-B794-F9F34CA1CCFE}" type="presOf" srcId="{79E5960D-D217-8947-AB20-9EF0FA378B52}" destId="{D018D2FC-3EC0-F342-8AB6-9AA84DA616E3}" srcOrd="1" destOrd="0" presId="urn:microsoft.com/office/officeart/2005/8/layout/radial1"/>
    <dgm:cxn modelId="{E3497EA4-0799-994E-9162-BA3798B39F4B}" type="presOf" srcId="{40642DB0-85DC-0145-AD7B-9BC5F8F7806B}" destId="{B7974C2D-CAC4-E840-BD5A-8DB0863D02A3}" srcOrd="0" destOrd="0" presId="urn:microsoft.com/office/officeart/2005/8/layout/radial1"/>
    <dgm:cxn modelId="{2857CD9D-0C0F-E34F-BF84-DD235F88B12E}" type="presOf" srcId="{79573E41-5F1C-0B41-8ACC-B323F5734F15}" destId="{F32AF124-7757-F34B-A9A8-D750C941F095}" srcOrd="0" destOrd="0" presId="urn:microsoft.com/office/officeart/2005/8/layout/radial1"/>
    <dgm:cxn modelId="{6DC14B0C-1C4A-E349-AA3C-3FF7A816797A}" type="presOf" srcId="{70D3081D-0854-0E47-A08D-204E20C0B556}" destId="{08ED75C2-EABC-6B4C-9265-180E53EA2F33}" srcOrd="0" destOrd="0" presId="urn:microsoft.com/office/officeart/2005/8/layout/radial1"/>
    <dgm:cxn modelId="{6EB5D587-8208-544D-A41F-8270FED6A999}" srcId="{70D3081D-0854-0E47-A08D-204E20C0B556}" destId="{79573E41-5F1C-0B41-8ACC-B323F5734F15}" srcOrd="4" destOrd="0" parTransId="{8AD65E0D-EBD2-A146-8488-988C541E8C7D}" sibTransId="{AA99344D-46F0-104E-9963-3A1C33E9F6F0}"/>
    <dgm:cxn modelId="{1D1BD8E7-5D75-2D4A-A408-729081A4B841}" type="presOf" srcId="{EA47295C-C474-4341-BDA9-C2AAFB66936E}" destId="{1DA080A0-DA0E-E14D-B252-04BB66388FAC}" srcOrd="0" destOrd="0" presId="urn:microsoft.com/office/officeart/2005/8/layout/radial1"/>
    <dgm:cxn modelId="{A3F051BD-0638-C445-8F08-FEED49043DEC}" type="presOf" srcId="{D4EB1EE9-591C-B942-A1AC-AE14922A94DC}" destId="{DD581429-C391-9B4F-94FE-28F37307ED5D}" srcOrd="0" destOrd="0" presId="urn:microsoft.com/office/officeart/2005/8/layout/radial1"/>
    <dgm:cxn modelId="{9DF4E993-5B0D-6D46-90FD-3007287CC4B8}" type="presOf" srcId="{36011EB8-E47C-ED4C-8AED-C896C9D65E68}" destId="{A5BD9A64-3636-4143-A949-D1229CC70148}" srcOrd="1" destOrd="0" presId="urn:microsoft.com/office/officeart/2005/8/layout/radial1"/>
    <dgm:cxn modelId="{409EAEE1-43FB-6846-A4EC-5633D7E06B3F}" type="presOf" srcId="{359BACD4-C04C-AE4D-B717-A33E6FB0DAD8}" destId="{6094EF80-CE68-8E4B-9650-3B0DC8F89494}" srcOrd="0" destOrd="0" presId="urn:microsoft.com/office/officeart/2005/8/layout/radial1"/>
    <dgm:cxn modelId="{025C33AB-DBEA-2541-BA5B-82D3236AF119}" type="presOf" srcId="{D2C10FFA-0500-4044-A3A5-5A0334AA4A6B}" destId="{362B5221-396B-D945-AC98-D2A9A7548865}" srcOrd="0" destOrd="0" presId="urn:microsoft.com/office/officeart/2005/8/layout/radial1"/>
    <dgm:cxn modelId="{BA05E0A6-0A5D-B849-8B8B-82D75CED7E3B}" srcId="{70D3081D-0854-0E47-A08D-204E20C0B556}" destId="{B1BBC398-460B-6C47-8DB8-F057F536869C}" srcOrd="12" destOrd="0" parTransId="{E86343BC-85DF-414A-B66C-0666C2A17093}" sibTransId="{90697174-4925-E846-883F-F43B75236770}"/>
    <dgm:cxn modelId="{A453A276-205D-5F44-B20F-397DD18B1845}" type="presOf" srcId="{D2C10FFA-0500-4044-A3A5-5A0334AA4A6B}" destId="{7F27DDD8-C64A-0643-A7B3-3DA0C056DFEE}" srcOrd="1" destOrd="0" presId="urn:microsoft.com/office/officeart/2005/8/layout/radial1"/>
    <dgm:cxn modelId="{9F92649A-6E2B-A74A-ACEE-BC825245F5AA}" type="presOf" srcId="{D9C95A0A-A240-5A4B-B0B2-D86F1DC6D5D5}" destId="{009C2A63-6097-5F48-B73A-C08E2A7DC96A}" srcOrd="1" destOrd="0" presId="urn:microsoft.com/office/officeart/2005/8/layout/radial1"/>
    <dgm:cxn modelId="{9BF36269-6BB4-774C-8EF3-7DE9A03F8246}" type="presOf" srcId="{D9C95A0A-A240-5A4B-B0B2-D86F1DC6D5D5}" destId="{F1363851-AA5D-AD4B-820D-63B870319453}" srcOrd="0" destOrd="0" presId="urn:microsoft.com/office/officeart/2005/8/layout/radial1"/>
    <dgm:cxn modelId="{CE396060-0771-FE43-A434-3C035128042F}" type="presOf" srcId="{4EB7D17F-C31E-424F-88B6-E0C1822C7839}" destId="{2FF6AFFD-B878-B140-BFE5-8CD80793809B}" srcOrd="0" destOrd="0" presId="urn:microsoft.com/office/officeart/2005/8/layout/radial1"/>
    <dgm:cxn modelId="{12B9EC08-ACF2-7F4D-9752-4A6C51BE81F2}" srcId="{70D3081D-0854-0E47-A08D-204E20C0B556}" destId="{359BACD4-C04C-AE4D-B717-A33E6FB0DAD8}" srcOrd="6" destOrd="0" parTransId="{98DCE0F1-57E2-E445-92C9-D4E6B3A77199}" sibTransId="{E85393DE-DF17-504C-9B10-5EA5884B4C0A}"/>
    <dgm:cxn modelId="{B47EBDBA-9010-3548-A8E0-8A7DBFCE9462}" srcId="{70D3081D-0854-0E47-A08D-204E20C0B556}" destId="{5A07CBC0-804D-C748-AEDB-1F12A9AC103A}" srcOrd="5" destOrd="0" parTransId="{E684814B-801A-994B-8DD3-AF7C0845E7EE}" sibTransId="{0CD68299-8A14-0144-A3A4-27A918994D6C}"/>
    <dgm:cxn modelId="{C07D953B-3623-F24A-8DB4-965A36129A0D}" type="presOf" srcId="{D31E125E-9652-C54F-8C32-A420F4FD4FEA}" destId="{DDC28C70-65E3-1F4A-92C6-9B94D4BF4F48}" srcOrd="0" destOrd="0" presId="urn:microsoft.com/office/officeart/2005/8/layout/radial1"/>
    <dgm:cxn modelId="{D8FED4E6-EF05-BF4D-AF83-4C5A4989614D}" type="presOf" srcId="{2941F945-ECB6-1D4A-921F-DEB586A9EFCD}" destId="{0A101FD8-C48F-C541-8619-B6D524F6646F}" srcOrd="0" destOrd="0" presId="urn:microsoft.com/office/officeart/2005/8/layout/radial1"/>
    <dgm:cxn modelId="{7D20A730-8618-F847-ABA1-BB544283ECF2}" srcId="{70D3081D-0854-0E47-A08D-204E20C0B556}" destId="{EA47295C-C474-4341-BDA9-C2AAFB66936E}" srcOrd="13" destOrd="0" parTransId="{12CC099F-5CDD-7543-916A-064648099DC4}" sibTransId="{BBC8A97B-C2C0-F84C-8EF0-FA283999EB1D}"/>
    <dgm:cxn modelId="{DE3F7159-43AF-AC43-9BB6-32D143A6155E}" type="presOf" srcId="{8A1F8E7B-6CDB-FD40-BC1B-48E25CEC83DA}" destId="{BC9B81EA-0CDD-834A-A525-A5B181555387}" srcOrd="0" destOrd="0" presId="urn:microsoft.com/office/officeart/2005/8/layout/radial1"/>
    <dgm:cxn modelId="{F63DDDAC-CAE8-DF41-B53F-E69598846072}" type="presOf" srcId="{4EB7D17F-C31E-424F-88B6-E0C1822C7839}" destId="{FA9F2EAF-0BD7-3A4D-9EA1-C36627951BD0}" srcOrd="1" destOrd="0" presId="urn:microsoft.com/office/officeart/2005/8/layout/radial1"/>
    <dgm:cxn modelId="{0C9D47F3-7843-A843-BED6-5F7FE36F446A}" srcId="{70D3081D-0854-0E47-A08D-204E20C0B556}" destId="{ADB5BC2C-9A72-FF49-9CC7-652B2819FCE0}" srcOrd="8" destOrd="0" parTransId="{10B74E21-968E-F348-BDB3-A9666FE05917}" sibTransId="{0DB4E161-58D8-A948-8E3B-CAA34CBAC3E2}"/>
    <dgm:cxn modelId="{7BB634AC-0A96-F849-9720-6580E35E715D}" type="presOf" srcId="{1A738847-1E2B-4047-B97E-483FE0933CE4}" destId="{806D4A7C-39FA-894A-A7A7-F8AF82014361}" srcOrd="0" destOrd="0" presId="urn:microsoft.com/office/officeart/2005/8/layout/radial1"/>
    <dgm:cxn modelId="{F7F2615E-AAA9-B24E-9585-CC5106EE6308}" type="presOf" srcId="{E86343BC-85DF-414A-B66C-0666C2A17093}" destId="{C1836260-D81A-5F49-9663-26EFE0E2E49E}" srcOrd="0" destOrd="0" presId="urn:microsoft.com/office/officeart/2005/8/layout/radial1"/>
    <dgm:cxn modelId="{64AA1F89-51E7-7D43-9F4D-3542828C839A}" type="presOf" srcId="{12CC099F-5CDD-7543-916A-064648099DC4}" destId="{2A584ABD-ED73-674A-A29D-A50E727B28A8}" srcOrd="0" destOrd="0" presId="urn:microsoft.com/office/officeart/2005/8/layout/radial1"/>
    <dgm:cxn modelId="{CDA61AD6-18E7-934C-9B2E-3AB450DE5AC2}" type="presOf" srcId="{10B74E21-968E-F348-BDB3-A9666FE05917}" destId="{8B427F4B-0E63-F848-B94D-DCB3D5522016}" srcOrd="1" destOrd="0" presId="urn:microsoft.com/office/officeart/2005/8/layout/radial1"/>
    <dgm:cxn modelId="{B61B3B31-25CB-DD45-A5B8-E89869C81439}" srcId="{70D3081D-0854-0E47-A08D-204E20C0B556}" destId="{2A8DA971-C814-9143-93A6-7419E5CBEB8D}" srcOrd="3" destOrd="0" parTransId="{D9C95A0A-A240-5A4B-B0B2-D86F1DC6D5D5}" sibTransId="{22E8E223-334B-B341-A4AC-F241A0216064}"/>
    <dgm:cxn modelId="{87796BA3-98AE-8F49-A4C7-4BBEDF0697C8}" type="presOf" srcId="{E7864A24-F7A7-FF47-BFC9-9A4AE0793021}" destId="{704F6E39-CDFE-CB46-AD73-CAB3CF5CFC97}" srcOrd="0" destOrd="0" presId="urn:microsoft.com/office/officeart/2005/8/layout/radial1"/>
    <dgm:cxn modelId="{29B2C090-F687-1949-B26F-D03819AF660E}" type="presOf" srcId="{E684814B-801A-994B-8DD3-AF7C0845E7EE}" destId="{C02896EF-0B98-6246-8B46-E8D53DB74BB0}" srcOrd="1" destOrd="0" presId="urn:microsoft.com/office/officeart/2005/8/layout/radial1"/>
    <dgm:cxn modelId="{7BFE2568-A228-C247-B8D5-16E13DF0A05E}" type="presOf" srcId="{36011EB8-E47C-ED4C-8AED-C896C9D65E68}" destId="{C9F3BC71-24B9-7C47-B287-E24B178D887F}" srcOrd="0" destOrd="0" presId="urn:microsoft.com/office/officeart/2005/8/layout/radial1"/>
    <dgm:cxn modelId="{9865A5D0-A34C-8A4E-B4B2-795172861025}" srcId="{2941F945-ECB6-1D4A-921F-DEB586A9EFCD}" destId="{70D3081D-0854-0E47-A08D-204E20C0B556}" srcOrd="0" destOrd="0" parTransId="{B4B93B7B-1558-4F4C-BA57-F1687233B746}" sibTransId="{98A5021C-6361-4E43-83FB-61323A119619}"/>
    <dgm:cxn modelId="{CB7FF840-E506-1743-848B-23F41E86A4CB}" type="presOf" srcId="{E462E3C8-460C-7845-990A-A8A8AEBF28A9}" destId="{CE9F0364-B8C4-2544-A45C-22DE61ED01B8}" srcOrd="0" destOrd="0" presId="urn:microsoft.com/office/officeart/2005/8/layout/radial1"/>
    <dgm:cxn modelId="{6301F6A9-AA53-C24C-842F-F82D93B68923}" type="presOf" srcId="{5CA15074-F9CF-804A-AD9B-5E1CA5A99826}" destId="{F5601D9C-4100-AB44-B6C0-8DD2D5E173CC}" srcOrd="1" destOrd="0" presId="urn:microsoft.com/office/officeart/2005/8/layout/radial1"/>
    <dgm:cxn modelId="{97B61B69-1AB2-CA4B-9905-E851FFBDA2CD}" type="presOf" srcId="{8AD65E0D-EBD2-A146-8488-988C541E8C7D}" destId="{3CA230E5-FD93-664F-99DB-C1E7ED34F4ED}" srcOrd="0" destOrd="0" presId="urn:microsoft.com/office/officeart/2005/8/layout/radial1"/>
    <dgm:cxn modelId="{CE914A02-14BA-2B4C-A99C-72AF55DB6AF3}" type="presOf" srcId="{9442CAAB-D5A8-E249-A912-93438AB42D65}" destId="{FC624091-D2DE-E840-990D-97552AF7ABDA}" srcOrd="0" destOrd="0" presId="urn:microsoft.com/office/officeart/2005/8/layout/radial1"/>
    <dgm:cxn modelId="{A196739C-03FB-EA41-9B30-724FD5A2A027}" type="presOf" srcId="{E86343BC-85DF-414A-B66C-0666C2A17093}" destId="{5FAA36AC-7697-4744-BD78-9AAAC55C3C42}" srcOrd="1" destOrd="0" presId="urn:microsoft.com/office/officeart/2005/8/layout/radial1"/>
    <dgm:cxn modelId="{F5E91CF7-0EE8-BA42-8763-76B16452C039}" type="presOf" srcId="{F1B88FC6-CCD7-574E-97E0-F37B12B8CB6A}" destId="{B0F6D0C8-159D-3D45-BE30-329A7954C373}" srcOrd="1" destOrd="0" presId="urn:microsoft.com/office/officeart/2005/8/layout/radial1"/>
    <dgm:cxn modelId="{8B183E1B-B3CE-3C48-A18E-E1EC5C6C4414}" type="presOf" srcId="{79E5960D-D217-8947-AB20-9EF0FA378B52}" destId="{F8FB8794-8C42-0F46-ADC6-D1C02E32F1D7}" srcOrd="0" destOrd="0" presId="urn:microsoft.com/office/officeart/2005/8/layout/radial1"/>
    <dgm:cxn modelId="{EA2001D0-D8CD-4441-9E4E-2D148ED5EAF2}" type="presOf" srcId="{8664A81C-BBB1-FC49-B7A5-ECCE187D12C0}" destId="{17CD55A5-6141-EE4E-A929-E16D3E789B14}" srcOrd="0" destOrd="0" presId="urn:microsoft.com/office/officeart/2005/8/layout/radial1"/>
    <dgm:cxn modelId="{DFE9EB2D-C7F8-614D-9C1A-4708C445B934}" srcId="{70D3081D-0854-0E47-A08D-204E20C0B556}" destId="{E462E3C8-460C-7845-990A-A8A8AEBF28A9}" srcOrd="10" destOrd="0" parTransId="{36011EB8-E47C-ED4C-8AED-C896C9D65E68}" sibTransId="{0AE6BD0D-4F54-5444-BF50-C938A3833622}"/>
    <dgm:cxn modelId="{38668FC1-0C0F-004A-B84A-688FA2634344}" type="presOf" srcId="{98DCE0F1-57E2-E445-92C9-D4E6B3A77199}" destId="{348055CF-23A1-4545-94EC-9746806921B6}" srcOrd="0" destOrd="0" presId="urn:microsoft.com/office/officeart/2005/8/layout/radial1"/>
    <dgm:cxn modelId="{84CC192B-34D7-D142-845D-99F00836290B}" srcId="{70D3081D-0854-0E47-A08D-204E20C0B556}" destId="{E7864A24-F7A7-FF47-BFC9-9A4AE0793021}" srcOrd="11" destOrd="0" parTransId="{D4EB1EE9-591C-B942-A1AC-AE14922A94DC}" sibTransId="{35911294-A854-724E-B55B-85022288A6FB}"/>
    <dgm:cxn modelId="{96861C11-7BF9-6E40-9A99-C5AA5669110E}" srcId="{70D3081D-0854-0E47-A08D-204E20C0B556}" destId="{EF422740-DDC4-954A-AE42-612F1258B9E6}" srcOrd="15" destOrd="0" parTransId="{9442CAAB-D5A8-E249-A912-93438AB42D65}" sibTransId="{9284398E-D855-5143-9E1A-9BB53264D79A}"/>
    <dgm:cxn modelId="{36A7A3C7-FC64-BE49-A971-FACEA39BEBCA}" type="presOf" srcId="{BBFD9766-3E2F-B04B-8534-C6731A6C1AD1}" destId="{CDBE5D01-3D28-9A4B-844A-205A156929CE}" srcOrd="0" destOrd="0" presId="urn:microsoft.com/office/officeart/2005/8/layout/radial1"/>
    <dgm:cxn modelId="{A9474631-0A14-E945-974E-FD0AC6EBA42F}" srcId="{70D3081D-0854-0E47-A08D-204E20C0B556}" destId="{BBFD9766-3E2F-B04B-8534-C6731A6C1AD1}" srcOrd="9" destOrd="0" parTransId="{8664A81C-BBB1-FC49-B7A5-ECCE187D12C0}" sibTransId="{67155732-DF21-2841-A107-E871C90FC655}"/>
    <dgm:cxn modelId="{A840C54C-01DA-D646-931D-D8E883C20F5E}" srcId="{70D3081D-0854-0E47-A08D-204E20C0B556}" destId="{D31E125E-9652-C54F-8C32-A420F4FD4FEA}" srcOrd="7" destOrd="0" parTransId="{4EB7D17F-C31E-424F-88B6-E0C1822C7839}" sibTransId="{95D5D497-0432-4E4F-93F9-0DE8CCDA9877}"/>
    <dgm:cxn modelId="{616E2913-3AF5-9849-B0E2-087590ADE252}" srcId="{70D3081D-0854-0E47-A08D-204E20C0B556}" destId="{8A1F8E7B-6CDB-FD40-BC1B-48E25CEC83DA}" srcOrd="0" destOrd="0" parTransId="{F1B88FC6-CCD7-574E-97E0-F37B12B8CB6A}" sibTransId="{397D2DA2-DBF2-C941-A123-E0B6A42F2C32}"/>
    <dgm:cxn modelId="{228AE020-DE0D-014E-8C83-934781E10227}" type="presParOf" srcId="{0A101FD8-C48F-C541-8619-B6D524F6646F}" destId="{08ED75C2-EABC-6B4C-9265-180E53EA2F33}" srcOrd="0" destOrd="0" presId="urn:microsoft.com/office/officeart/2005/8/layout/radial1"/>
    <dgm:cxn modelId="{C4C0BDA6-2111-774A-A1C0-311B27812AF3}" type="presParOf" srcId="{0A101FD8-C48F-C541-8619-B6D524F6646F}" destId="{7588639F-647E-ED41-BC3D-F845747B1752}" srcOrd="1" destOrd="0" presId="urn:microsoft.com/office/officeart/2005/8/layout/radial1"/>
    <dgm:cxn modelId="{14FE72D9-C7CD-CC40-BDA5-7A0856B833EA}" type="presParOf" srcId="{7588639F-647E-ED41-BC3D-F845747B1752}" destId="{B0F6D0C8-159D-3D45-BE30-329A7954C373}" srcOrd="0" destOrd="0" presId="urn:microsoft.com/office/officeart/2005/8/layout/radial1"/>
    <dgm:cxn modelId="{D985BD07-57D6-2849-B870-BB6E7C7DF1DC}" type="presParOf" srcId="{0A101FD8-C48F-C541-8619-B6D524F6646F}" destId="{BC9B81EA-0CDD-834A-A525-A5B181555387}" srcOrd="2" destOrd="0" presId="urn:microsoft.com/office/officeart/2005/8/layout/radial1"/>
    <dgm:cxn modelId="{B2DF944F-4719-D04F-B53F-A243A9F2F453}" type="presParOf" srcId="{0A101FD8-C48F-C541-8619-B6D524F6646F}" destId="{5021433E-CB7B-0343-AE1D-B1784BF9C9E4}" srcOrd="3" destOrd="0" presId="urn:microsoft.com/office/officeart/2005/8/layout/radial1"/>
    <dgm:cxn modelId="{08843062-5B18-3042-BEED-93018A80F851}" type="presParOf" srcId="{5021433E-CB7B-0343-AE1D-B1784BF9C9E4}" destId="{F5601D9C-4100-AB44-B6C0-8DD2D5E173CC}" srcOrd="0" destOrd="0" presId="urn:microsoft.com/office/officeart/2005/8/layout/radial1"/>
    <dgm:cxn modelId="{9EC4C6AB-5217-0C4D-A3AD-27BF5C5AC103}" type="presParOf" srcId="{0A101FD8-C48F-C541-8619-B6D524F6646F}" destId="{ADD74A65-82AA-1D41-9C77-8159E1EDF17A}" srcOrd="4" destOrd="0" presId="urn:microsoft.com/office/officeart/2005/8/layout/radial1"/>
    <dgm:cxn modelId="{9FA3F0FE-30CD-4B4D-B329-EE883AEA7104}" type="presParOf" srcId="{0A101FD8-C48F-C541-8619-B6D524F6646F}" destId="{F8FB8794-8C42-0F46-ADC6-D1C02E32F1D7}" srcOrd="5" destOrd="0" presId="urn:microsoft.com/office/officeart/2005/8/layout/radial1"/>
    <dgm:cxn modelId="{8664062D-284F-A745-A8C7-2A7CC72A9180}" type="presParOf" srcId="{F8FB8794-8C42-0F46-ADC6-D1C02E32F1D7}" destId="{D018D2FC-3EC0-F342-8AB6-9AA84DA616E3}" srcOrd="0" destOrd="0" presId="urn:microsoft.com/office/officeart/2005/8/layout/radial1"/>
    <dgm:cxn modelId="{E543B09D-C934-EB46-9138-7E25D9939369}" type="presParOf" srcId="{0A101FD8-C48F-C541-8619-B6D524F6646F}" destId="{B7974C2D-CAC4-E840-BD5A-8DB0863D02A3}" srcOrd="6" destOrd="0" presId="urn:microsoft.com/office/officeart/2005/8/layout/radial1"/>
    <dgm:cxn modelId="{70FC68EC-9947-3B40-B94A-B13B7D96797A}" type="presParOf" srcId="{0A101FD8-C48F-C541-8619-B6D524F6646F}" destId="{F1363851-AA5D-AD4B-820D-63B870319453}" srcOrd="7" destOrd="0" presId="urn:microsoft.com/office/officeart/2005/8/layout/radial1"/>
    <dgm:cxn modelId="{624BD740-10E4-F848-AD61-B17849F1BB3E}" type="presParOf" srcId="{F1363851-AA5D-AD4B-820D-63B870319453}" destId="{009C2A63-6097-5F48-B73A-C08E2A7DC96A}" srcOrd="0" destOrd="0" presId="urn:microsoft.com/office/officeart/2005/8/layout/radial1"/>
    <dgm:cxn modelId="{5D4E83D4-1C15-6B4A-9AFA-819539BADC22}" type="presParOf" srcId="{0A101FD8-C48F-C541-8619-B6D524F6646F}" destId="{0F03D332-8186-374D-A2E0-7ED3882A1D60}" srcOrd="8" destOrd="0" presId="urn:microsoft.com/office/officeart/2005/8/layout/radial1"/>
    <dgm:cxn modelId="{953BB655-05A7-1149-8B9F-B0652128C35B}" type="presParOf" srcId="{0A101FD8-C48F-C541-8619-B6D524F6646F}" destId="{3CA230E5-FD93-664F-99DB-C1E7ED34F4ED}" srcOrd="9" destOrd="0" presId="urn:microsoft.com/office/officeart/2005/8/layout/radial1"/>
    <dgm:cxn modelId="{C9E3434A-77E1-344B-B637-790EA7119798}" type="presParOf" srcId="{3CA230E5-FD93-664F-99DB-C1E7ED34F4ED}" destId="{D9061153-23FE-AA47-98CD-B0686365D4F8}" srcOrd="0" destOrd="0" presId="urn:microsoft.com/office/officeart/2005/8/layout/radial1"/>
    <dgm:cxn modelId="{C47C5E69-F02E-CE40-B0A7-BE68894A3C55}" type="presParOf" srcId="{0A101FD8-C48F-C541-8619-B6D524F6646F}" destId="{F32AF124-7757-F34B-A9A8-D750C941F095}" srcOrd="10" destOrd="0" presId="urn:microsoft.com/office/officeart/2005/8/layout/radial1"/>
    <dgm:cxn modelId="{802DFFC5-EBAA-9546-BC90-FBD95020A8A2}" type="presParOf" srcId="{0A101FD8-C48F-C541-8619-B6D524F6646F}" destId="{F56B2620-2C9B-C242-9047-DC293403E240}" srcOrd="11" destOrd="0" presId="urn:microsoft.com/office/officeart/2005/8/layout/radial1"/>
    <dgm:cxn modelId="{DDFD672E-0542-3449-8527-8762FD00197A}" type="presParOf" srcId="{F56B2620-2C9B-C242-9047-DC293403E240}" destId="{C02896EF-0B98-6246-8B46-E8D53DB74BB0}" srcOrd="0" destOrd="0" presId="urn:microsoft.com/office/officeart/2005/8/layout/radial1"/>
    <dgm:cxn modelId="{9615097C-72B2-974E-B3F1-AB14CA4EDA4E}" type="presParOf" srcId="{0A101FD8-C48F-C541-8619-B6D524F6646F}" destId="{F77E3B33-6591-7C48-BCF9-74B1810CBE5A}" srcOrd="12" destOrd="0" presId="urn:microsoft.com/office/officeart/2005/8/layout/radial1"/>
    <dgm:cxn modelId="{CC466243-A172-BE48-8092-B2FC4207D8E4}" type="presParOf" srcId="{0A101FD8-C48F-C541-8619-B6D524F6646F}" destId="{348055CF-23A1-4545-94EC-9746806921B6}" srcOrd="13" destOrd="0" presId="urn:microsoft.com/office/officeart/2005/8/layout/radial1"/>
    <dgm:cxn modelId="{F98EABB0-B4D5-9B46-A55B-F1F2E4C85A5C}" type="presParOf" srcId="{348055CF-23A1-4545-94EC-9746806921B6}" destId="{ED94A50B-3457-5241-93DD-D1AE6C0D6C70}" srcOrd="0" destOrd="0" presId="urn:microsoft.com/office/officeart/2005/8/layout/radial1"/>
    <dgm:cxn modelId="{8C7E4C6F-C581-9142-85F4-C033F2ECA8CF}" type="presParOf" srcId="{0A101FD8-C48F-C541-8619-B6D524F6646F}" destId="{6094EF80-CE68-8E4B-9650-3B0DC8F89494}" srcOrd="14" destOrd="0" presId="urn:microsoft.com/office/officeart/2005/8/layout/radial1"/>
    <dgm:cxn modelId="{AA5C1DBF-2820-0F42-8EA1-1E1D120904E4}" type="presParOf" srcId="{0A101FD8-C48F-C541-8619-B6D524F6646F}" destId="{2FF6AFFD-B878-B140-BFE5-8CD80793809B}" srcOrd="15" destOrd="0" presId="urn:microsoft.com/office/officeart/2005/8/layout/radial1"/>
    <dgm:cxn modelId="{5E4E35AF-5C90-2B48-8126-B5C887DC2602}" type="presParOf" srcId="{2FF6AFFD-B878-B140-BFE5-8CD80793809B}" destId="{FA9F2EAF-0BD7-3A4D-9EA1-C36627951BD0}" srcOrd="0" destOrd="0" presId="urn:microsoft.com/office/officeart/2005/8/layout/radial1"/>
    <dgm:cxn modelId="{E4D27B7F-1CC9-CB40-9C9C-F2690BE21859}" type="presParOf" srcId="{0A101FD8-C48F-C541-8619-B6D524F6646F}" destId="{DDC28C70-65E3-1F4A-92C6-9B94D4BF4F48}" srcOrd="16" destOrd="0" presId="urn:microsoft.com/office/officeart/2005/8/layout/radial1"/>
    <dgm:cxn modelId="{0F95C66A-C21D-8E4D-9085-5D3E358183EB}" type="presParOf" srcId="{0A101FD8-C48F-C541-8619-B6D524F6646F}" destId="{0106643C-72EE-F84C-8679-601580E3A839}" srcOrd="17" destOrd="0" presId="urn:microsoft.com/office/officeart/2005/8/layout/radial1"/>
    <dgm:cxn modelId="{27F0B1FC-55E9-234A-8DE4-0C1E169E150D}" type="presParOf" srcId="{0106643C-72EE-F84C-8679-601580E3A839}" destId="{8B427F4B-0E63-F848-B94D-DCB3D5522016}" srcOrd="0" destOrd="0" presId="urn:microsoft.com/office/officeart/2005/8/layout/radial1"/>
    <dgm:cxn modelId="{F645B8D4-2459-9543-9E0A-A6F2A710538E}" type="presParOf" srcId="{0A101FD8-C48F-C541-8619-B6D524F6646F}" destId="{845F01E5-1416-254C-9503-7EE62E84B0CA}" srcOrd="18" destOrd="0" presId="urn:microsoft.com/office/officeart/2005/8/layout/radial1"/>
    <dgm:cxn modelId="{31F4570A-A621-D846-A6EB-E0AC9AD92332}" type="presParOf" srcId="{0A101FD8-C48F-C541-8619-B6D524F6646F}" destId="{17CD55A5-6141-EE4E-A929-E16D3E789B14}" srcOrd="19" destOrd="0" presId="urn:microsoft.com/office/officeart/2005/8/layout/radial1"/>
    <dgm:cxn modelId="{B1E69D6E-E50B-014F-B10C-1793B1D30B6B}" type="presParOf" srcId="{17CD55A5-6141-EE4E-A929-E16D3E789B14}" destId="{D5BAA1F5-63B9-6F4B-B2CB-51AF45F61A8E}" srcOrd="0" destOrd="0" presId="urn:microsoft.com/office/officeart/2005/8/layout/radial1"/>
    <dgm:cxn modelId="{329D4CC6-3BF6-5847-8266-69666C485445}" type="presParOf" srcId="{0A101FD8-C48F-C541-8619-B6D524F6646F}" destId="{CDBE5D01-3D28-9A4B-844A-205A156929CE}" srcOrd="20" destOrd="0" presId="urn:microsoft.com/office/officeart/2005/8/layout/radial1"/>
    <dgm:cxn modelId="{C2D82A93-8A78-0D42-A005-FF7072E1DD61}" type="presParOf" srcId="{0A101FD8-C48F-C541-8619-B6D524F6646F}" destId="{C9F3BC71-24B9-7C47-B287-E24B178D887F}" srcOrd="21" destOrd="0" presId="urn:microsoft.com/office/officeart/2005/8/layout/radial1"/>
    <dgm:cxn modelId="{ED60C548-E985-694A-974E-28344935C86F}" type="presParOf" srcId="{C9F3BC71-24B9-7C47-B287-E24B178D887F}" destId="{A5BD9A64-3636-4143-A949-D1229CC70148}" srcOrd="0" destOrd="0" presId="urn:microsoft.com/office/officeart/2005/8/layout/radial1"/>
    <dgm:cxn modelId="{70F2430F-2F63-024E-A87E-DFF854FD0D69}" type="presParOf" srcId="{0A101FD8-C48F-C541-8619-B6D524F6646F}" destId="{CE9F0364-B8C4-2544-A45C-22DE61ED01B8}" srcOrd="22" destOrd="0" presId="urn:microsoft.com/office/officeart/2005/8/layout/radial1"/>
    <dgm:cxn modelId="{D4B9EA1B-6334-AF49-A074-CEC547AF95E6}" type="presParOf" srcId="{0A101FD8-C48F-C541-8619-B6D524F6646F}" destId="{DD581429-C391-9B4F-94FE-28F37307ED5D}" srcOrd="23" destOrd="0" presId="urn:microsoft.com/office/officeart/2005/8/layout/radial1"/>
    <dgm:cxn modelId="{8D4A6B1F-7617-9947-962E-CAEC3FF3B51E}" type="presParOf" srcId="{DD581429-C391-9B4F-94FE-28F37307ED5D}" destId="{8852A4C9-873E-AD4E-A0F1-99A346F1165B}" srcOrd="0" destOrd="0" presId="urn:microsoft.com/office/officeart/2005/8/layout/radial1"/>
    <dgm:cxn modelId="{53DB5B00-AD3C-8C4A-8523-B6F18E5E79BD}" type="presParOf" srcId="{0A101FD8-C48F-C541-8619-B6D524F6646F}" destId="{704F6E39-CDFE-CB46-AD73-CAB3CF5CFC97}" srcOrd="24" destOrd="0" presId="urn:microsoft.com/office/officeart/2005/8/layout/radial1"/>
    <dgm:cxn modelId="{A9D601AE-B24E-EF44-8FD2-F02DBCFB98B9}" type="presParOf" srcId="{0A101FD8-C48F-C541-8619-B6D524F6646F}" destId="{C1836260-D81A-5F49-9663-26EFE0E2E49E}" srcOrd="25" destOrd="0" presId="urn:microsoft.com/office/officeart/2005/8/layout/radial1"/>
    <dgm:cxn modelId="{208AFD8D-8687-224F-B8D1-F23659FCB419}" type="presParOf" srcId="{C1836260-D81A-5F49-9663-26EFE0E2E49E}" destId="{5FAA36AC-7697-4744-BD78-9AAAC55C3C42}" srcOrd="0" destOrd="0" presId="urn:microsoft.com/office/officeart/2005/8/layout/radial1"/>
    <dgm:cxn modelId="{EB8B67BA-993E-EE4D-BDDF-58CEA7BFF4C4}" type="presParOf" srcId="{0A101FD8-C48F-C541-8619-B6D524F6646F}" destId="{9CCEA4BB-1F36-CB45-84FD-2F36745A6DF1}" srcOrd="26" destOrd="0" presId="urn:microsoft.com/office/officeart/2005/8/layout/radial1"/>
    <dgm:cxn modelId="{BC0B7CEA-6A94-D240-B9F3-19A4FD4609D3}" type="presParOf" srcId="{0A101FD8-C48F-C541-8619-B6D524F6646F}" destId="{2A584ABD-ED73-674A-A29D-A50E727B28A8}" srcOrd="27" destOrd="0" presId="urn:microsoft.com/office/officeart/2005/8/layout/radial1"/>
    <dgm:cxn modelId="{F3495014-20D3-B440-B529-54172D97B79A}" type="presParOf" srcId="{2A584ABD-ED73-674A-A29D-A50E727B28A8}" destId="{70F4406D-ACA4-4844-96B7-B615D7A3618A}" srcOrd="0" destOrd="0" presId="urn:microsoft.com/office/officeart/2005/8/layout/radial1"/>
    <dgm:cxn modelId="{FB645ECC-D2F3-8E40-BDD6-325D26115B3A}" type="presParOf" srcId="{0A101FD8-C48F-C541-8619-B6D524F6646F}" destId="{1DA080A0-DA0E-E14D-B252-04BB66388FAC}" srcOrd="28" destOrd="0" presId="urn:microsoft.com/office/officeart/2005/8/layout/radial1"/>
    <dgm:cxn modelId="{1A827C58-72CD-9D4A-A862-5A7258BDE1E7}" type="presParOf" srcId="{0A101FD8-C48F-C541-8619-B6D524F6646F}" destId="{362B5221-396B-D945-AC98-D2A9A7548865}" srcOrd="29" destOrd="0" presId="urn:microsoft.com/office/officeart/2005/8/layout/radial1"/>
    <dgm:cxn modelId="{3D774B59-9AB1-9741-9423-1EA155D46BC4}" type="presParOf" srcId="{362B5221-396B-D945-AC98-D2A9A7548865}" destId="{7F27DDD8-C64A-0643-A7B3-3DA0C056DFEE}" srcOrd="0" destOrd="0" presId="urn:microsoft.com/office/officeart/2005/8/layout/radial1"/>
    <dgm:cxn modelId="{D20EF9AA-F91B-A944-BDEA-648395BE094E}" type="presParOf" srcId="{0A101FD8-C48F-C541-8619-B6D524F6646F}" destId="{806D4A7C-39FA-894A-A7A7-F8AF82014361}" srcOrd="30" destOrd="0" presId="urn:microsoft.com/office/officeart/2005/8/layout/radial1"/>
    <dgm:cxn modelId="{D8B45019-3575-D84C-A12C-0C842DA8B855}" type="presParOf" srcId="{0A101FD8-C48F-C541-8619-B6D524F6646F}" destId="{FC624091-D2DE-E840-990D-97552AF7ABDA}" srcOrd="31" destOrd="0" presId="urn:microsoft.com/office/officeart/2005/8/layout/radial1"/>
    <dgm:cxn modelId="{228CCBF6-AA93-004E-A256-BC7E28C6803E}" type="presParOf" srcId="{FC624091-D2DE-E840-990D-97552AF7ABDA}" destId="{F0F4542F-CD1F-5A48-853F-18185106F36C}" srcOrd="0" destOrd="0" presId="urn:microsoft.com/office/officeart/2005/8/layout/radial1"/>
    <dgm:cxn modelId="{498B969A-ABE8-9541-A8AC-90EF4BFA0231}" type="presParOf" srcId="{0A101FD8-C48F-C541-8619-B6D524F6646F}" destId="{EBBC64A9-B8F1-484F-AA20-CDA0332CE5F5}" srcOrd="3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667EBD-C0FE-F647-B1FF-B4F80F5DD727}"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C057F41C-F026-5D4D-9E9D-6F82D3F0A927}">
      <dgm:prSet phldrT="[Text]"/>
      <dgm:spPr>
        <a:solidFill>
          <a:schemeClr val="accent2">
            <a:lumMod val="20000"/>
            <a:lumOff val="80000"/>
            <a:alpha val="90000"/>
          </a:schemeClr>
        </a:solidFill>
      </dgm:spPr>
      <dgm:t>
        <a:bodyPr/>
        <a:lstStyle/>
        <a:p>
          <a:r>
            <a:rPr lang="en-US" dirty="0" smtClean="0"/>
            <a:t>Hub (State of AK-Part C)</a:t>
          </a:r>
          <a:endParaRPr lang="en-US" dirty="0"/>
        </a:p>
      </dgm:t>
    </dgm:pt>
    <dgm:pt modelId="{0F18B53C-9949-2040-BF61-8809D381E6F6}" type="parTrans" cxnId="{95BE3320-2254-7242-993B-8C447DF42CC6}">
      <dgm:prSet/>
      <dgm:spPr/>
      <dgm:t>
        <a:bodyPr/>
        <a:lstStyle/>
        <a:p>
          <a:endParaRPr lang="en-US"/>
        </a:p>
      </dgm:t>
    </dgm:pt>
    <dgm:pt modelId="{6664C226-372A-B246-B50F-975D09B04194}" type="sibTrans" cxnId="{95BE3320-2254-7242-993B-8C447DF42CC6}">
      <dgm:prSet/>
      <dgm:spPr/>
      <dgm:t>
        <a:bodyPr/>
        <a:lstStyle/>
        <a:p>
          <a:endParaRPr lang="en-US"/>
        </a:p>
      </dgm:t>
    </dgm:pt>
    <dgm:pt modelId="{61C69B7D-CF9E-204C-A028-C726888F791E}">
      <dgm:prSet phldrT="[Text]"/>
      <dgm:spPr>
        <a:solidFill>
          <a:schemeClr val="accent3">
            <a:lumMod val="20000"/>
            <a:lumOff val="80000"/>
            <a:alpha val="90000"/>
          </a:schemeClr>
        </a:solidFill>
      </dgm:spPr>
      <dgm:t>
        <a:bodyPr/>
        <a:lstStyle/>
        <a:p>
          <a:r>
            <a:rPr lang="en-US" dirty="0" smtClean="0"/>
            <a:t>Sprout</a:t>
          </a:r>
          <a:endParaRPr lang="en-US" dirty="0"/>
        </a:p>
      </dgm:t>
    </dgm:pt>
    <dgm:pt modelId="{085377A0-9830-3941-A050-9C80D3C02278}" type="parTrans" cxnId="{DA9D6FB4-0F4C-154B-850B-AD3E5CCFC4AA}">
      <dgm:prSet/>
      <dgm:spPr/>
      <dgm:t>
        <a:bodyPr/>
        <a:lstStyle/>
        <a:p>
          <a:endParaRPr lang="en-US"/>
        </a:p>
      </dgm:t>
    </dgm:pt>
    <dgm:pt modelId="{3D668D63-8A22-BF46-BE7F-9E9C0EBE34DE}" type="sibTrans" cxnId="{DA9D6FB4-0F4C-154B-850B-AD3E5CCFC4AA}">
      <dgm:prSet/>
      <dgm:spPr/>
      <dgm:t>
        <a:bodyPr/>
        <a:lstStyle/>
        <a:p>
          <a:endParaRPr lang="en-US"/>
        </a:p>
      </dgm:t>
    </dgm:pt>
    <dgm:pt modelId="{D3F0457F-4435-4F43-BCF9-52BBB28574E2}">
      <dgm:prSet phldrT="[Text]"/>
      <dgm:spPr>
        <a:solidFill>
          <a:schemeClr val="accent4">
            <a:lumMod val="20000"/>
            <a:lumOff val="80000"/>
            <a:alpha val="90000"/>
          </a:schemeClr>
        </a:solidFill>
      </dgm:spPr>
      <dgm:t>
        <a:bodyPr/>
        <a:lstStyle/>
        <a:p>
          <a:r>
            <a:rPr lang="en-US" dirty="0" smtClean="0"/>
            <a:t>Kachemak Kids</a:t>
          </a:r>
          <a:endParaRPr lang="en-US" dirty="0"/>
        </a:p>
      </dgm:t>
    </dgm:pt>
    <dgm:pt modelId="{959007D7-2CFE-4C46-9BA0-8F2722204B87}" type="parTrans" cxnId="{6059D47C-AF8E-5A4A-B53C-2B8AD216325D}">
      <dgm:prSet/>
      <dgm:spPr/>
      <dgm:t>
        <a:bodyPr/>
        <a:lstStyle/>
        <a:p>
          <a:endParaRPr lang="en-US"/>
        </a:p>
      </dgm:t>
    </dgm:pt>
    <dgm:pt modelId="{07FAFA16-DA05-F949-BD31-399A3F00BE50}" type="sibTrans" cxnId="{6059D47C-AF8E-5A4A-B53C-2B8AD216325D}">
      <dgm:prSet/>
      <dgm:spPr/>
      <dgm:t>
        <a:bodyPr/>
        <a:lstStyle/>
        <a:p>
          <a:endParaRPr lang="en-US"/>
        </a:p>
      </dgm:t>
    </dgm:pt>
    <dgm:pt modelId="{2F4FF225-F1AD-C24C-9D70-FFFC0497E84F}">
      <dgm:prSet phldrT="[Text]"/>
      <dgm:spPr>
        <a:solidFill>
          <a:schemeClr val="accent4">
            <a:lumMod val="20000"/>
            <a:lumOff val="80000"/>
            <a:alpha val="90000"/>
          </a:schemeClr>
        </a:solidFill>
      </dgm:spPr>
      <dgm:t>
        <a:bodyPr/>
        <a:lstStyle/>
        <a:p>
          <a:r>
            <a:rPr lang="en-US" dirty="0" smtClean="0"/>
            <a:t>OCS</a:t>
          </a:r>
          <a:endParaRPr lang="en-US" dirty="0"/>
        </a:p>
      </dgm:t>
    </dgm:pt>
    <dgm:pt modelId="{320BC9DB-F31D-F645-A6E1-19A45326FE14}" type="parTrans" cxnId="{542C0024-C2C5-5F42-AF3B-F20C8889E70D}">
      <dgm:prSet/>
      <dgm:spPr/>
      <dgm:t>
        <a:bodyPr/>
        <a:lstStyle/>
        <a:p>
          <a:endParaRPr lang="en-US"/>
        </a:p>
      </dgm:t>
    </dgm:pt>
    <dgm:pt modelId="{E4EF0DF7-152C-5340-85EB-FCA9263BA941}" type="sibTrans" cxnId="{542C0024-C2C5-5F42-AF3B-F20C8889E70D}">
      <dgm:prSet/>
      <dgm:spPr/>
      <dgm:t>
        <a:bodyPr/>
        <a:lstStyle/>
        <a:p>
          <a:endParaRPr lang="en-US"/>
        </a:p>
      </dgm:t>
    </dgm:pt>
    <dgm:pt modelId="{B7371AC8-CEF7-B049-AFA3-7C7B0298642F}">
      <dgm:prSet phldrT="[Text]"/>
      <dgm:spPr>
        <a:solidFill>
          <a:schemeClr val="accent3">
            <a:lumMod val="20000"/>
            <a:lumOff val="80000"/>
            <a:alpha val="90000"/>
          </a:schemeClr>
        </a:solidFill>
      </dgm:spPr>
      <dgm:t>
        <a:bodyPr/>
        <a:lstStyle/>
        <a:p>
          <a:r>
            <a:rPr lang="en-US" dirty="0" smtClean="0"/>
            <a:t>KANA</a:t>
          </a:r>
          <a:endParaRPr lang="en-US" dirty="0"/>
        </a:p>
      </dgm:t>
    </dgm:pt>
    <dgm:pt modelId="{80EBF68E-2B5E-1D42-B76A-A87A123DC8B7}" type="parTrans" cxnId="{FCCB4B62-92AD-184F-A222-110CC5F3DCF3}">
      <dgm:prSet/>
      <dgm:spPr/>
      <dgm:t>
        <a:bodyPr/>
        <a:lstStyle/>
        <a:p>
          <a:endParaRPr lang="en-US"/>
        </a:p>
      </dgm:t>
    </dgm:pt>
    <dgm:pt modelId="{62B991F1-6EA2-A248-A779-9CDA2936E52A}" type="sibTrans" cxnId="{FCCB4B62-92AD-184F-A222-110CC5F3DCF3}">
      <dgm:prSet/>
      <dgm:spPr/>
      <dgm:t>
        <a:bodyPr/>
        <a:lstStyle/>
        <a:p>
          <a:endParaRPr lang="en-US"/>
        </a:p>
      </dgm:t>
    </dgm:pt>
    <dgm:pt modelId="{5F7B0433-28D9-F14D-8581-6B30E44A5C11}">
      <dgm:prSet phldrT="[Text]"/>
      <dgm:spPr>
        <a:solidFill>
          <a:schemeClr val="accent4">
            <a:lumMod val="20000"/>
            <a:lumOff val="80000"/>
            <a:alpha val="90000"/>
          </a:schemeClr>
        </a:solidFill>
      </dgm:spPr>
      <dgm:t>
        <a:bodyPr/>
        <a:lstStyle/>
        <a:p>
          <a:r>
            <a:rPr lang="en-US" dirty="0" smtClean="0"/>
            <a:t>KANA ILP </a:t>
          </a:r>
          <a:endParaRPr lang="en-US" dirty="0"/>
        </a:p>
      </dgm:t>
    </dgm:pt>
    <dgm:pt modelId="{247B837D-C118-2F4F-AC4C-C2D449C1E6B0}" type="parTrans" cxnId="{93EE8A95-11AC-9D49-91DA-4CDEB3F2771F}">
      <dgm:prSet/>
      <dgm:spPr/>
      <dgm:t>
        <a:bodyPr/>
        <a:lstStyle/>
        <a:p>
          <a:endParaRPr lang="en-US"/>
        </a:p>
      </dgm:t>
    </dgm:pt>
    <dgm:pt modelId="{8A7FF4F0-C838-F74D-BE7D-0CA102805FF8}" type="sibTrans" cxnId="{93EE8A95-11AC-9D49-91DA-4CDEB3F2771F}">
      <dgm:prSet/>
      <dgm:spPr/>
      <dgm:t>
        <a:bodyPr/>
        <a:lstStyle/>
        <a:p>
          <a:endParaRPr lang="en-US"/>
        </a:p>
      </dgm:t>
    </dgm:pt>
    <dgm:pt modelId="{86DC5A95-92E5-224B-B2F6-13EACF616C0E}" type="pres">
      <dgm:prSet presAssocID="{A1667EBD-C0FE-F647-B1FF-B4F80F5DD727}" presName="hierChild1" presStyleCnt="0">
        <dgm:presLayoutVars>
          <dgm:chPref val="1"/>
          <dgm:dir/>
          <dgm:animOne val="branch"/>
          <dgm:animLvl val="lvl"/>
          <dgm:resizeHandles/>
        </dgm:presLayoutVars>
      </dgm:prSet>
      <dgm:spPr/>
      <dgm:t>
        <a:bodyPr/>
        <a:lstStyle/>
        <a:p>
          <a:endParaRPr lang="en-US"/>
        </a:p>
      </dgm:t>
    </dgm:pt>
    <dgm:pt modelId="{2BBFD7CD-D595-AF4F-B1D1-B3A49C0AB658}" type="pres">
      <dgm:prSet presAssocID="{C057F41C-F026-5D4D-9E9D-6F82D3F0A927}" presName="hierRoot1" presStyleCnt="0"/>
      <dgm:spPr/>
    </dgm:pt>
    <dgm:pt modelId="{B8777C0A-E68E-4A4A-9045-6B4631916C99}" type="pres">
      <dgm:prSet presAssocID="{C057F41C-F026-5D4D-9E9D-6F82D3F0A927}" presName="composite" presStyleCnt="0"/>
      <dgm:spPr/>
    </dgm:pt>
    <dgm:pt modelId="{2A00ABE6-E8CF-2043-BB9A-BC4B1DC6C925}" type="pres">
      <dgm:prSet presAssocID="{C057F41C-F026-5D4D-9E9D-6F82D3F0A927}" presName="background" presStyleLbl="node0" presStyleIdx="0" presStyleCnt="1"/>
      <dgm:spPr/>
    </dgm:pt>
    <dgm:pt modelId="{631AA20B-A353-5E4D-A0E0-BFA2E671651B}" type="pres">
      <dgm:prSet presAssocID="{C057F41C-F026-5D4D-9E9D-6F82D3F0A927}" presName="text" presStyleLbl="fgAcc0" presStyleIdx="0" presStyleCnt="1">
        <dgm:presLayoutVars>
          <dgm:chPref val="3"/>
        </dgm:presLayoutVars>
      </dgm:prSet>
      <dgm:spPr/>
      <dgm:t>
        <a:bodyPr/>
        <a:lstStyle/>
        <a:p>
          <a:endParaRPr lang="en-US"/>
        </a:p>
      </dgm:t>
    </dgm:pt>
    <dgm:pt modelId="{FEDFAE4E-486B-3242-BFAD-EA8F9B57EE88}" type="pres">
      <dgm:prSet presAssocID="{C057F41C-F026-5D4D-9E9D-6F82D3F0A927}" presName="hierChild2" presStyleCnt="0"/>
      <dgm:spPr/>
    </dgm:pt>
    <dgm:pt modelId="{A69ABF61-8AC4-4F43-94D2-DDD2025FB753}" type="pres">
      <dgm:prSet presAssocID="{085377A0-9830-3941-A050-9C80D3C02278}" presName="Name10" presStyleLbl="parChTrans1D2" presStyleIdx="0" presStyleCnt="2"/>
      <dgm:spPr/>
      <dgm:t>
        <a:bodyPr/>
        <a:lstStyle/>
        <a:p>
          <a:endParaRPr lang="en-US"/>
        </a:p>
      </dgm:t>
    </dgm:pt>
    <dgm:pt modelId="{C4E11538-A2B4-0547-8EC2-EF0EB5481F80}" type="pres">
      <dgm:prSet presAssocID="{61C69B7D-CF9E-204C-A028-C726888F791E}" presName="hierRoot2" presStyleCnt="0"/>
      <dgm:spPr/>
    </dgm:pt>
    <dgm:pt modelId="{41071053-3F92-DB4A-81C8-8CA0BF0D9991}" type="pres">
      <dgm:prSet presAssocID="{61C69B7D-CF9E-204C-A028-C726888F791E}" presName="composite2" presStyleCnt="0"/>
      <dgm:spPr/>
    </dgm:pt>
    <dgm:pt modelId="{80F30F9C-DBF6-FE4C-9F67-A00C2DCBA9A6}" type="pres">
      <dgm:prSet presAssocID="{61C69B7D-CF9E-204C-A028-C726888F791E}" presName="background2" presStyleLbl="node2" presStyleIdx="0" presStyleCnt="2"/>
      <dgm:spPr/>
    </dgm:pt>
    <dgm:pt modelId="{18137F75-3158-7743-9F06-2AF4611EF047}" type="pres">
      <dgm:prSet presAssocID="{61C69B7D-CF9E-204C-A028-C726888F791E}" presName="text2" presStyleLbl="fgAcc2" presStyleIdx="0" presStyleCnt="2">
        <dgm:presLayoutVars>
          <dgm:chPref val="3"/>
        </dgm:presLayoutVars>
      </dgm:prSet>
      <dgm:spPr/>
      <dgm:t>
        <a:bodyPr/>
        <a:lstStyle/>
        <a:p>
          <a:endParaRPr lang="en-US"/>
        </a:p>
      </dgm:t>
    </dgm:pt>
    <dgm:pt modelId="{DB9A686E-5323-5E4C-8555-41C6B7891F3C}" type="pres">
      <dgm:prSet presAssocID="{61C69B7D-CF9E-204C-A028-C726888F791E}" presName="hierChild3" presStyleCnt="0"/>
      <dgm:spPr/>
    </dgm:pt>
    <dgm:pt modelId="{47686962-64EC-0A4E-A28E-543BCE7939A3}" type="pres">
      <dgm:prSet presAssocID="{959007D7-2CFE-4C46-9BA0-8F2722204B87}" presName="Name17" presStyleLbl="parChTrans1D3" presStyleIdx="0" presStyleCnt="3"/>
      <dgm:spPr/>
      <dgm:t>
        <a:bodyPr/>
        <a:lstStyle/>
        <a:p>
          <a:endParaRPr lang="en-US"/>
        </a:p>
      </dgm:t>
    </dgm:pt>
    <dgm:pt modelId="{024D758B-94D0-984A-AFEA-E1E071FBAA00}" type="pres">
      <dgm:prSet presAssocID="{D3F0457F-4435-4F43-BCF9-52BBB28574E2}" presName="hierRoot3" presStyleCnt="0"/>
      <dgm:spPr/>
    </dgm:pt>
    <dgm:pt modelId="{8936916F-7C73-5641-9C04-A00DA6F4C500}" type="pres">
      <dgm:prSet presAssocID="{D3F0457F-4435-4F43-BCF9-52BBB28574E2}" presName="composite3" presStyleCnt="0"/>
      <dgm:spPr/>
    </dgm:pt>
    <dgm:pt modelId="{FA1BBF7C-5C17-5744-8572-BBB3B734B68B}" type="pres">
      <dgm:prSet presAssocID="{D3F0457F-4435-4F43-BCF9-52BBB28574E2}" presName="background3" presStyleLbl="node3" presStyleIdx="0" presStyleCnt="3"/>
      <dgm:spPr/>
    </dgm:pt>
    <dgm:pt modelId="{9D085DFA-EB94-214E-9B2B-2BE17BA422C5}" type="pres">
      <dgm:prSet presAssocID="{D3F0457F-4435-4F43-BCF9-52BBB28574E2}" presName="text3" presStyleLbl="fgAcc3" presStyleIdx="0" presStyleCnt="3">
        <dgm:presLayoutVars>
          <dgm:chPref val="3"/>
        </dgm:presLayoutVars>
      </dgm:prSet>
      <dgm:spPr/>
      <dgm:t>
        <a:bodyPr/>
        <a:lstStyle/>
        <a:p>
          <a:endParaRPr lang="en-US"/>
        </a:p>
      </dgm:t>
    </dgm:pt>
    <dgm:pt modelId="{F1B9299E-5533-0442-ACEF-1C1A5D01D7A7}" type="pres">
      <dgm:prSet presAssocID="{D3F0457F-4435-4F43-BCF9-52BBB28574E2}" presName="hierChild4" presStyleCnt="0"/>
      <dgm:spPr/>
    </dgm:pt>
    <dgm:pt modelId="{D1CE7F7D-3764-4742-98A3-54C91BF9BD0A}" type="pres">
      <dgm:prSet presAssocID="{320BC9DB-F31D-F645-A6E1-19A45326FE14}" presName="Name17" presStyleLbl="parChTrans1D3" presStyleIdx="1" presStyleCnt="3"/>
      <dgm:spPr/>
      <dgm:t>
        <a:bodyPr/>
        <a:lstStyle/>
        <a:p>
          <a:endParaRPr lang="en-US"/>
        </a:p>
      </dgm:t>
    </dgm:pt>
    <dgm:pt modelId="{D6B4F551-2C3D-A543-A6C2-D15A0B88C1D5}" type="pres">
      <dgm:prSet presAssocID="{2F4FF225-F1AD-C24C-9D70-FFFC0497E84F}" presName="hierRoot3" presStyleCnt="0"/>
      <dgm:spPr/>
    </dgm:pt>
    <dgm:pt modelId="{93AFA68E-307E-464B-A34E-3590A5D8B53D}" type="pres">
      <dgm:prSet presAssocID="{2F4FF225-F1AD-C24C-9D70-FFFC0497E84F}" presName="composite3" presStyleCnt="0"/>
      <dgm:spPr/>
    </dgm:pt>
    <dgm:pt modelId="{89C51805-44D1-3E4C-877E-44B49C3E955F}" type="pres">
      <dgm:prSet presAssocID="{2F4FF225-F1AD-C24C-9D70-FFFC0497E84F}" presName="background3" presStyleLbl="node3" presStyleIdx="1" presStyleCnt="3"/>
      <dgm:spPr/>
    </dgm:pt>
    <dgm:pt modelId="{15ECAE2E-05DD-8747-8F1D-C182A4286EC5}" type="pres">
      <dgm:prSet presAssocID="{2F4FF225-F1AD-C24C-9D70-FFFC0497E84F}" presName="text3" presStyleLbl="fgAcc3" presStyleIdx="1" presStyleCnt="3">
        <dgm:presLayoutVars>
          <dgm:chPref val="3"/>
        </dgm:presLayoutVars>
      </dgm:prSet>
      <dgm:spPr/>
      <dgm:t>
        <a:bodyPr/>
        <a:lstStyle/>
        <a:p>
          <a:endParaRPr lang="en-US"/>
        </a:p>
      </dgm:t>
    </dgm:pt>
    <dgm:pt modelId="{8E5A8EA3-B724-3B40-887E-CC807A053516}" type="pres">
      <dgm:prSet presAssocID="{2F4FF225-F1AD-C24C-9D70-FFFC0497E84F}" presName="hierChild4" presStyleCnt="0"/>
      <dgm:spPr/>
    </dgm:pt>
    <dgm:pt modelId="{323769EA-DA35-4A4F-923D-A9ABC47F44D5}" type="pres">
      <dgm:prSet presAssocID="{80EBF68E-2B5E-1D42-B76A-A87A123DC8B7}" presName="Name10" presStyleLbl="parChTrans1D2" presStyleIdx="1" presStyleCnt="2"/>
      <dgm:spPr/>
      <dgm:t>
        <a:bodyPr/>
        <a:lstStyle/>
        <a:p>
          <a:endParaRPr lang="en-US"/>
        </a:p>
      </dgm:t>
    </dgm:pt>
    <dgm:pt modelId="{7BBA3C0F-82B2-F34B-9511-558792ECA551}" type="pres">
      <dgm:prSet presAssocID="{B7371AC8-CEF7-B049-AFA3-7C7B0298642F}" presName="hierRoot2" presStyleCnt="0"/>
      <dgm:spPr/>
    </dgm:pt>
    <dgm:pt modelId="{B541D3F0-E031-0A42-B128-F9E31A6FEFC4}" type="pres">
      <dgm:prSet presAssocID="{B7371AC8-CEF7-B049-AFA3-7C7B0298642F}" presName="composite2" presStyleCnt="0"/>
      <dgm:spPr/>
    </dgm:pt>
    <dgm:pt modelId="{D6FFC12A-BE0E-994C-ADE5-5050422A01C2}" type="pres">
      <dgm:prSet presAssocID="{B7371AC8-CEF7-B049-AFA3-7C7B0298642F}" presName="background2" presStyleLbl="node2" presStyleIdx="1" presStyleCnt="2"/>
      <dgm:spPr/>
    </dgm:pt>
    <dgm:pt modelId="{1A775C5C-C34F-1E4F-A56F-281DF980E47E}" type="pres">
      <dgm:prSet presAssocID="{B7371AC8-CEF7-B049-AFA3-7C7B0298642F}" presName="text2" presStyleLbl="fgAcc2" presStyleIdx="1" presStyleCnt="2">
        <dgm:presLayoutVars>
          <dgm:chPref val="3"/>
        </dgm:presLayoutVars>
      </dgm:prSet>
      <dgm:spPr/>
      <dgm:t>
        <a:bodyPr/>
        <a:lstStyle/>
        <a:p>
          <a:endParaRPr lang="en-US"/>
        </a:p>
      </dgm:t>
    </dgm:pt>
    <dgm:pt modelId="{F65A7826-D389-434A-99E7-F7EAA0C8B302}" type="pres">
      <dgm:prSet presAssocID="{B7371AC8-CEF7-B049-AFA3-7C7B0298642F}" presName="hierChild3" presStyleCnt="0"/>
      <dgm:spPr/>
    </dgm:pt>
    <dgm:pt modelId="{BE72E86A-21B8-594B-AC7D-6717E817403C}" type="pres">
      <dgm:prSet presAssocID="{247B837D-C118-2F4F-AC4C-C2D449C1E6B0}" presName="Name17" presStyleLbl="parChTrans1D3" presStyleIdx="2" presStyleCnt="3"/>
      <dgm:spPr/>
      <dgm:t>
        <a:bodyPr/>
        <a:lstStyle/>
        <a:p>
          <a:endParaRPr lang="en-US"/>
        </a:p>
      </dgm:t>
    </dgm:pt>
    <dgm:pt modelId="{F07D9541-29E8-B24C-8381-7A5B11F8D4F8}" type="pres">
      <dgm:prSet presAssocID="{5F7B0433-28D9-F14D-8581-6B30E44A5C11}" presName="hierRoot3" presStyleCnt="0"/>
      <dgm:spPr/>
    </dgm:pt>
    <dgm:pt modelId="{D0250988-6F2F-6C41-915E-A48BD472B574}" type="pres">
      <dgm:prSet presAssocID="{5F7B0433-28D9-F14D-8581-6B30E44A5C11}" presName="composite3" presStyleCnt="0"/>
      <dgm:spPr/>
    </dgm:pt>
    <dgm:pt modelId="{48AEA9FE-2C39-3140-8828-AE9B34B860DD}" type="pres">
      <dgm:prSet presAssocID="{5F7B0433-28D9-F14D-8581-6B30E44A5C11}" presName="background3" presStyleLbl="node3" presStyleIdx="2" presStyleCnt="3"/>
      <dgm:spPr/>
    </dgm:pt>
    <dgm:pt modelId="{92FE2008-D944-914E-9567-D5B4D270F3B3}" type="pres">
      <dgm:prSet presAssocID="{5F7B0433-28D9-F14D-8581-6B30E44A5C11}" presName="text3" presStyleLbl="fgAcc3" presStyleIdx="2" presStyleCnt="3">
        <dgm:presLayoutVars>
          <dgm:chPref val="3"/>
        </dgm:presLayoutVars>
      </dgm:prSet>
      <dgm:spPr/>
      <dgm:t>
        <a:bodyPr/>
        <a:lstStyle/>
        <a:p>
          <a:endParaRPr lang="en-US"/>
        </a:p>
      </dgm:t>
    </dgm:pt>
    <dgm:pt modelId="{795B7968-D538-FA42-AA86-D1F1AE5E2146}" type="pres">
      <dgm:prSet presAssocID="{5F7B0433-28D9-F14D-8581-6B30E44A5C11}" presName="hierChild4" presStyleCnt="0"/>
      <dgm:spPr/>
    </dgm:pt>
  </dgm:ptLst>
  <dgm:cxnLst>
    <dgm:cxn modelId="{BE66D9DB-B1FB-264A-8C7A-564B3807296A}" type="presOf" srcId="{61C69B7D-CF9E-204C-A028-C726888F791E}" destId="{18137F75-3158-7743-9F06-2AF4611EF047}" srcOrd="0" destOrd="0" presId="urn:microsoft.com/office/officeart/2005/8/layout/hierarchy1"/>
    <dgm:cxn modelId="{95BE3320-2254-7242-993B-8C447DF42CC6}" srcId="{A1667EBD-C0FE-F647-B1FF-B4F80F5DD727}" destId="{C057F41C-F026-5D4D-9E9D-6F82D3F0A927}" srcOrd="0" destOrd="0" parTransId="{0F18B53C-9949-2040-BF61-8809D381E6F6}" sibTransId="{6664C226-372A-B246-B50F-975D09B04194}"/>
    <dgm:cxn modelId="{C163D7D8-DC79-7741-B39D-F8C3B3C2D48C}" type="presOf" srcId="{320BC9DB-F31D-F645-A6E1-19A45326FE14}" destId="{D1CE7F7D-3764-4742-98A3-54C91BF9BD0A}" srcOrd="0" destOrd="0" presId="urn:microsoft.com/office/officeart/2005/8/layout/hierarchy1"/>
    <dgm:cxn modelId="{FCCB4B62-92AD-184F-A222-110CC5F3DCF3}" srcId="{C057F41C-F026-5D4D-9E9D-6F82D3F0A927}" destId="{B7371AC8-CEF7-B049-AFA3-7C7B0298642F}" srcOrd="1" destOrd="0" parTransId="{80EBF68E-2B5E-1D42-B76A-A87A123DC8B7}" sibTransId="{62B991F1-6EA2-A248-A779-9CDA2936E52A}"/>
    <dgm:cxn modelId="{4E7A5734-CA6C-6843-ABD3-A915C0D4BACF}" type="presOf" srcId="{D3F0457F-4435-4F43-BCF9-52BBB28574E2}" destId="{9D085DFA-EB94-214E-9B2B-2BE17BA422C5}" srcOrd="0" destOrd="0" presId="urn:microsoft.com/office/officeart/2005/8/layout/hierarchy1"/>
    <dgm:cxn modelId="{63F50F47-4B90-CD46-8901-3FF2922FD1C4}" type="presOf" srcId="{247B837D-C118-2F4F-AC4C-C2D449C1E6B0}" destId="{BE72E86A-21B8-594B-AC7D-6717E817403C}" srcOrd="0" destOrd="0" presId="urn:microsoft.com/office/officeart/2005/8/layout/hierarchy1"/>
    <dgm:cxn modelId="{6059D47C-AF8E-5A4A-B53C-2B8AD216325D}" srcId="{61C69B7D-CF9E-204C-A028-C726888F791E}" destId="{D3F0457F-4435-4F43-BCF9-52BBB28574E2}" srcOrd="0" destOrd="0" parTransId="{959007D7-2CFE-4C46-9BA0-8F2722204B87}" sibTransId="{07FAFA16-DA05-F949-BD31-399A3F00BE50}"/>
    <dgm:cxn modelId="{172759D8-553B-1349-BD99-98896C02B608}" type="presOf" srcId="{A1667EBD-C0FE-F647-B1FF-B4F80F5DD727}" destId="{86DC5A95-92E5-224B-B2F6-13EACF616C0E}" srcOrd="0" destOrd="0" presId="urn:microsoft.com/office/officeart/2005/8/layout/hierarchy1"/>
    <dgm:cxn modelId="{80E30249-3FEC-0440-A768-0ED662E882C1}" type="presOf" srcId="{085377A0-9830-3941-A050-9C80D3C02278}" destId="{A69ABF61-8AC4-4F43-94D2-DDD2025FB753}" srcOrd="0" destOrd="0" presId="urn:microsoft.com/office/officeart/2005/8/layout/hierarchy1"/>
    <dgm:cxn modelId="{D29F96A5-59FA-8E46-AADA-9238B36DB3E0}" type="presOf" srcId="{B7371AC8-CEF7-B049-AFA3-7C7B0298642F}" destId="{1A775C5C-C34F-1E4F-A56F-281DF980E47E}" srcOrd="0" destOrd="0" presId="urn:microsoft.com/office/officeart/2005/8/layout/hierarchy1"/>
    <dgm:cxn modelId="{DA9D6FB4-0F4C-154B-850B-AD3E5CCFC4AA}" srcId="{C057F41C-F026-5D4D-9E9D-6F82D3F0A927}" destId="{61C69B7D-CF9E-204C-A028-C726888F791E}" srcOrd="0" destOrd="0" parTransId="{085377A0-9830-3941-A050-9C80D3C02278}" sibTransId="{3D668D63-8A22-BF46-BE7F-9E9C0EBE34DE}"/>
    <dgm:cxn modelId="{7518AD0E-0BC8-CC4D-A9F1-9EE866606CFB}" type="presOf" srcId="{2F4FF225-F1AD-C24C-9D70-FFFC0497E84F}" destId="{15ECAE2E-05DD-8747-8F1D-C182A4286EC5}" srcOrd="0" destOrd="0" presId="urn:microsoft.com/office/officeart/2005/8/layout/hierarchy1"/>
    <dgm:cxn modelId="{C16929BE-1B31-E44C-A5F1-5A9081BD4E23}" type="presOf" srcId="{C057F41C-F026-5D4D-9E9D-6F82D3F0A927}" destId="{631AA20B-A353-5E4D-A0E0-BFA2E671651B}" srcOrd="0" destOrd="0" presId="urn:microsoft.com/office/officeart/2005/8/layout/hierarchy1"/>
    <dgm:cxn modelId="{5BA36F9C-9961-7C48-BDE3-70B0490B6CB9}" type="presOf" srcId="{959007D7-2CFE-4C46-9BA0-8F2722204B87}" destId="{47686962-64EC-0A4E-A28E-543BCE7939A3}" srcOrd="0" destOrd="0" presId="urn:microsoft.com/office/officeart/2005/8/layout/hierarchy1"/>
    <dgm:cxn modelId="{93EE8A95-11AC-9D49-91DA-4CDEB3F2771F}" srcId="{B7371AC8-CEF7-B049-AFA3-7C7B0298642F}" destId="{5F7B0433-28D9-F14D-8581-6B30E44A5C11}" srcOrd="0" destOrd="0" parTransId="{247B837D-C118-2F4F-AC4C-C2D449C1E6B0}" sibTransId="{8A7FF4F0-C838-F74D-BE7D-0CA102805FF8}"/>
    <dgm:cxn modelId="{7B459323-199F-FE43-AE77-E107DF37EEE0}" type="presOf" srcId="{80EBF68E-2B5E-1D42-B76A-A87A123DC8B7}" destId="{323769EA-DA35-4A4F-923D-A9ABC47F44D5}" srcOrd="0" destOrd="0" presId="urn:microsoft.com/office/officeart/2005/8/layout/hierarchy1"/>
    <dgm:cxn modelId="{AB10231D-D12C-FF45-A3AE-B806DB892B3E}" type="presOf" srcId="{5F7B0433-28D9-F14D-8581-6B30E44A5C11}" destId="{92FE2008-D944-914E-9567-D5B4D270F3B3}" srcOrd="0" destOrd="0" presId="urn:microsoft.com/office/officeart/2005/8/layout/hierarchy1"/>
    <dgm:cxn modelId="{542C0024-C2C5-5F42-AF3B-F20C8889E70D}" srcId="{61C69B7D-CF9E-204C-A028-C726888F791E}" destId="{2F4FF225-F1AD-C24C-9D70-FFFC0497E84F}" srcOrd="1" destOrd="0" parTransId="{320BC9DB-F31D-F645-A6E1-19A45326FE14}" sibTransId="{E4EF0DF7-152C-5340-85EB-FCA9263BA941}"/>
    <dgm:cxn modelId="{2E7DCFA5-26FC-1A45-B18C-C7B8E80324DE}" type="presParOf" srcId="{86DC5A95-92E5-224B-B2F6-13EACF616C0E}" destId="{2BBFD7CD-D595-AF4F-B1D1-B3A49C0AB658}" srcOrd="0" destOrd="0" presId="urn:microsoft.com/office/officeart/2005/8/layout/hierarchy1"/>
    <dgm:cxn modelId="{5B03702B-614E-1D42-A3F7-43D0F420C6EF}" type="presParOf" srcId="{2BBFD7CD-D595-AF4F-B1D1-B3A49C0AB658}" destId="{B8777C0A-E68E-4A4A-9045-6B4631916C99}" srcOrd="0" destOrd="0" presId="urn:microsoft.com/office/officeart/2005/8/layout/hierarchy1"/>
    <dgm:cxn modelId="{FEF6C4F6-0DFD-B647-A870-91A40A1A854D}" type="presParOf" srcId="{B8777C0A-E68E-4A4A-9045-6B4631916C99}" destId="{2A00ABE6-E8CF-2043-BB9A-BC4B1DC6C925}" srcOrd="0" destOrd="0" presId="urn:microsoft.com/office/officeart/2005/8/layout/hierarchy1"/>
    <dgm:cxn modelId="{09A251CC-5772-A94D-8DE9-AB53882797D4}" type="presParOf" srcId="{B8777C0A-E68E-4A4A-9045-6B4631916C99}" destId="{631AA20B-A353-5E4D-A0E0-BFA2E671651B}" srcOrd="1" destOrd="0" presId="urn:microsoft.com/office/officeart/2005/8/layout/hierarchy1"/>
    <dgm:cxn modelId="{2F066845-3698-3844-8C87-DBD33613EA44}" type="presParOf" srcId="{2BBFD7CD-D595-AF4F-B1D1-B3A49C0AB658}" destId="{FEDFAE4E-486B-3242-BFAD-EA8F9B57EE88}" srcOrd="1" destOrd="0" presId="urn:microsoft.com/office/officeart/2005/8/layout/hierarchy1"/>
    <dgm:cxn modelId="{67C0FE62-C397-DC49-B4FA-166FB30986FF}" type="presParOf" srcId="{FEDFAE4E-486B-3242-BFAD-EA8F9B57EE88}" destId="{A69ABF61-8AC4-4F43-94D2-DDD2025FB753}" srcOrd="0" destOrd="0" presId="urn:microsoft.com/office/officeart/2005/8/layout/hierarchy1"/>
    <dgm:cxn modelId="{3BCD6BE1-530D-0B42-BFBB-71A368A2FF8A}" type="presParOf" srcId="{FEDFAE4E-486B-3242-BFAD-EA8F9B57EE88}" destId="{C4E11538-A2B4-0547-8EC2-EF0EB5481F80}" srcOrd="1" destOrd="0" presId="urn:microsoft.com/office/officeart/2005/8/layout/hierarchy1"/>
    <dgm:cxn modelId="{FD7C866A-8DEB-FA41-8263-EFA595495D58}" type="presParOf" srcId="{C4E11538-A2B4-0547-8EC2-EF0EB5481F80}" destId="{41071053-3F92-DB4A-81C8-8CA0BF0D9991}" srcOrd="0" destOrd="0" presId="urn:microsoft.com/office/officeart/2005/8/layout/hierarchy1"/>
    <dgm:cxn modelId="{A430C980-00CB-BE4B-AB56-1BA6EF9A290A}" type="presParOf" srcId="{41071053-3F92-DB4A-81C8-8CA0BF0D9991}" destId="{80F30F9C-DBF6-FE4C-9F67-A00C2DCBA9A6}" srcOrd="0" destOrd="0" presId="urn:microsoft.com/office/officeart/2005/8/layout/hierarchy1"/>
    <dgm:cxn modelId="{8BE8DC0C-9170-BC49-8F6F-79CC1E03ABA0}" type="presParOf" srcId="{41071053-3F92-DB4A-81C8-8CA0BF0D9991}" destId="{18137F75-3158-7743-9F06-2AF4611EF047}" srcOrd="1" destOrd="0" presId="urn:microsoft.com/office/officeart/2005/8/layout/hierarchy1"/>
    <dgm:cxn modelId="{429C63E3-D1D3-D048-9758-34F8CE74A320}" type="presParOf" srcId="{C4E11538-A2B4-0547-8EC2-EF0EB5481F80}" destId="{DB9A686E-5323-5E4C-8555-41C6B7891F3C}" srcOrd="1" destOrd="0" presId="urn:microsoft.com/office/officeart/2005/8/layout/hierarchy1"/>
    <dgm:cxn modelId="{D414ED42-F74F-AC44-86EC-678F6B309FEE}" type="presParOf" srcId="{DB9A686E-5323-5E4C-8555-41C6B7891F3C}" destId="{47686962-64EC-0A4E-A28E-543BCE7939A3}" srcOrd="0" destOrd="0" presId="urn:microsoft.com/office/officeart/2005/8/layout/hierarchy1"/>
    <dgm:cxn modelId="{2FC55013-DD0F-0E4B-B131-353765A59026}" type="presParOf" srcId="{DB9A686E-5323-5E4C-8555-41C6B7891F3C}" destId="{024D758B-94D0-984A-AFEA-E1E071FBAA00}" srcOrd="1" destOrd="0" presId="urn:microsoft.com/office/officeart/2005/8/layout/hierarchy1"/>
    <dgm:cxn modelId="{E5192A44-2BD3-A449-A165-B06656C3A124}" type="presParOf" srcId="{024D758B-94D0-984A-AFEA-E1E071FBAA00}" destId="{8936916F-7C73-5641-9C04-A00DA6F4C500}" srcOrd="0" destOrd="0" presId="urn:microsoft.com/office/officeart/2005/8/layout/hierarchy1"/>
    <dgm:cxn modelId="{1F277902-B172-BF4F-B464-A026D236137F}" type="presParOf" srcId="{8936916F-7C73-5641-9C04-A00DA6F4C500}" destId="{FA1BBF7C-5C17-5744-8572-BBB3B734B68B}" srcOrd="0" destOrd="0" presId="urn:microsoft.com/office/officeart/2005/8/layout/hierarchy1"/>
    <dgm:cxn modelId="{E3FEC199-5672-C340-889E-AFB9CE3D14F0}" type="presParOf" srcId="{8936916F-7C73-5641-9C04-A00DA6F4C500}" destId="{9D085DFA-EB94-214E-9B2B-2BE17BA422C5}" srcOrd="1" destOrd="0" presId="urn:microsoft.com/office/officeart/2005/8/layout/hierarchy1"/>
    <dgm:cxn modelId="{3044818C-69B2-4B43-A305-E9B7B8A7E4C0}" type="presParOf" srcId="{024D758B-94D0-984A-AFEA-E1E071FBAA00}" destId="{F1B9299E-5533-0442-ACEF-1C1A5D01D7A7}" srcOrd="1" destOrd="0" presId="urn:microsoft.com/office/officeart/2005/8/layout/hierarchy1"/>
    <dgm:cxn modelId="{DC82AEF0-909E-AE48-A62B-680DF76CBBF7}" type="presParOf" srcId="{DB9A686E-5323-5E4C-8555-41C6B7891F3C}" destId="{D1CE7F7D-3764-4742-98A3-54C91BF9BD0A}" srcOrd="2" destOrd="0" presId="urn:microsoft.com/office/officeart/2005/8/layout/hierarchy1"/>
    <dgm:cxn modelId="{0B0AE546-AA0D-CB41-9722-C2D4E7A87262}" type="presParOf" srcId="{DB9A686E-5323-5E4C-8555-41C6B7891F3C}" destId="{D6B4F551-2C3D-A543-A6C2-D15A0B88C1D5}" srcOrd="3" destOrd="0" presId="urn:microsoft.com/office/officeart/2005/8/layout/hierarchy1"/>
    <dgm:cxn modelId="{E98A12B3-B707-974B-9541-B128AAA0F68C}" type="presParOf" srcId="{D6B4F551-2C3D-A543-A6C2-D15A0B88C1D5}" destId="{93AFA68E-307E-464B-A34E-3590A5D8B53D}" srcOrd="0" destOrd="0" presId="urn:microsoft.com/office/officeart/2005/8/layout/hierarchy1"/>
    <dgm:cxn modelId="{F66B3D48-AF64-634C-9BF0-8BD8DEFD1B1E}" type="presParOf" srcId="{93AFA68E-307E-464B-A34E-3590A5D8B53D}" destId="{89C51805-44D1-3E4C-877E-44B49C3E955F}" srcOrd="0" destOrd="0" presId="urn:microsoft.com/office/officeart/2005/8/layout/hierarchy1"/>
    <dgm:cxn modelId="{FF43EE1A-583B-144B-83F7-9F9825D07365}" type="presParOf" srcId="{93AFA68E-307E-464B-A34E-3590A5D8B53D}" destId="{15ECAE2E-05DD-8747-8F1D-C182A4286EC5}" srcOrd="1" destOrd="0" presId="urn:microsoft.com/office/officeart/2005/8/layout/hierarchy1"/>
    <dgm:cxn modelId="{D3C7F4F6-C259-A143-96D4-8D21006C0D4F}" type="presParOf" srcId="{D6B4F551-2C3D-A543-A6C2-D15A0B88C1D5}" destId="{8E5A8EA3-B724-3B40-887E-CC807A053516}" srcOrd="1" destOrd="0" presId="urn:microsoft.com/office/officeart/2005/8/layout/hierarchy1"/>
    <dgm:cxn modelId="{EBCDBBA1-22F3-9A40-ACDF-1CAA459BDA99}" type="presParOf" srcId="{FEDFAE4E-486B-3242-BFAD-EA8F9B57EE88}" destId="{323769EA-DA35-4A4F-923D-A9ABC47F44D5}" srcOrd="2" destOrd="0" presId="urn:microsoft.com/office/officeart/2005/8/layout/hierarchy1"/>
    <dgm:cxn modelId="{E0230B26-3A17-9E44-84F0-21431FA7B188}" type="presParOf" srcId="{FEDFAE4E-486B-3242-BFAD-EA8F9B57EE88}" destId="{7BBA3C0F-82B2-F34B-9511-558792ECA551}" srcOrd="3" destOrd="0" presId="urn:microsoft.com/office/officeart/2005/8/layout/hierarchy1"/>
    <dgm:cxn modelId="{A27E8235-2C98-0644-88F9-CC2D23BC9CCF}" type="presParOf" srcId="{7BBA3C0F-82B2-F34B-9511-558792ECA551}" destId="{B541D3F0-E031-0A42-B128-F9E31A6FEFC4}" srcOrd="0" destOrd="0" presId="urn:microsoft.com/office/officeart/2005/8/layout/hierarchy1"/>
    <dgm:cxn modelId="{21094C6B-6215-9843-87F9-69B7B0F3A4D5}" type="presParOf" srcId="{B541D3F0-E031-0A42-B128-F9E31A6FEFC4}" destId="{D6FFC12A-BE0E-994C-ADE5-5050422A01C2}" srcOrd="0" destOrd="0" presId="urn:microsoft.com/office/officeart/2005/8/layout/hierarchy1"/>
    <dgm:cxn modelId="{B08038E8-996E-B246-8303-D34AADFFB75B}" type="presParOf" srcId="{B541D3F0-E031-0A42-B128-F9E31A6FEFC4}" destId="{1A775C5C-C34F-1E4F-A56F-281DF980E47E}" srcOrd="1" destOrd="0" presId="urn:microsoft.com/office/officeart/2005/8/layout/hierarchy1"/>
    <dgm:cxn modelId="{000239E6-2111-B141-B3B1-53F827EDA39A}" type="presParOf" srcId="{7BBA3C0F-82B2-F34B-9511-558792ECA551}" destId="{F65A7826-D389-434A-99E7-F7EAA0C8B302}" srcOrd="1" destOrd="0" presId="urn:microsoft.com/office/officeart/2005/8/layout/hierarchy1"/>
    <dgm:cxn modelId="{68666A04-B8F0-E54E-8BA0-53D0EB528CC3}" type="presParOf" srcId="{F65A7826-D389-434A-99E7-F7EAA0C8B302}" destId="{BE72E86A-21B8-594B-AC7D-6717E817403C}" srcOrd="0" destOrd="0" presId="urn:microsoft.com/office/officeart/2005/8/layout/hierarchy1"/>
    <dgm:cxn modelId="{238389E0-402D-1244-8CD0-B9B01A83EFFB}" type="presParOf" srcId="{F65A7826-D389-434A-99E7-F7EAA0C8B302}" destId="{F07D9541-29E8-B24C-8381-7A5B11F8D4F8}" srcOrd="1" destOrd="0" presId="urn:microsoft.com/office/officeart/2005/8/layout/hierarchy1"/>
    <dgm:cxn modelId="{94BD93B3-34B3-CB48-8C30-57FA52E7EB61}" type="presParOf" srcId="{F07D9541-29E8-B24C-8381-7A5B11F8D4F8}" destId="{D0250988-6F2F-6C41-915E-A48BD472B574}" srcOrd="0" destOrd="0" presId="urn:microsoft.com/office/officeart/2005/8/layout/hierarchy1"/>
    <dgm:cxn modelId="{B27BB3C2-7FD9-D644-A09B-988720FDBD21}" type="presParOf" srcId="{D0250988-6F2F-6C41-915E-A48BD472B574}" destId="{48AEA9FE-2C39-3140-8828-AE9B34B860DD}" srcOrd="0" destOrd="0" presId="urn:microsoft.com/office/officeart/2005/8/layout/hierarchy1"/>
    <dgm:cxn modelId="{6B469D7E-FDBB-F946-9572-C7AED9DD50D6}" type="presParOf" srcId="{D0250988-6F2F-6C41-915E-A48BD472B574}" destId="{92FE2008-D944-914E-9567-D5B4D270F3B3}" srcOrd="1" destOrd="0" presId="urn:microsoft.com/office/officeart/2005/8/layout/hierarchy1"/>
    <dgm:cxn modelId="{156C4BA2-4B0C-7E4C-89A9-E89A9C96365D}" type="presParOf" srcId="{F07D9541-29E8-B24C-8381-7A5B11F8D4F8}" destId="{795B7968-D538-FA42-AA86-D1F1AE5E214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BEE186-8635-5944-A631-14C77D01446A}" type="doc">
      <dgm:prSet loTypeId="urn:microsoft.com/office/officeart/2005/8/layout/process1" loCatId="" qsTypeId="urn:microsoft.com/office/officeart/2005/8/quickstyle/simple4" qsCatId="simple" csTypeId="urn:microsoft.com/office/officeart/2005/8/colors/accent1_2" csCatId="accent1" phldr="1"/>
      <dgm:spPr/>
    </dgm:pt>
    <dgm:pt modelId="{8D31B84B-9987-4642-BD47-7F69555EE408}">
      <dgm:prSet phldrT="[Text]"/>
      <dgm:spPr>
        <a:solidFill>
          <a:schemeClr val="accent2">
            <a:lumMod val="20000"/>
            <a:lumOff val="80000"/>
          </a:schemeClr>
        </a:solidFill>
      </dgm:spPr>
      <dgm:t>
        <a:bodyPr/>
        <a:lstStyle/>
        <a:p>
          <a:r>
            <a:rPr lang="en-US" b="1" dirty="0" smtClean="0">
              <a:solidFill>
                <a:schemeClr val="accent3"/>
              </a:solidFill>
            </a:rPr>
            <a:t>Hub – State Part C</a:t>
          </a:r>
          <a:endParaRPr lang="en-US" b="1" dirty="0">
            <a:solidFill>
              <a:schemeClr val="accent3"/>
            </a:solidFill>
          </a:endParaRPr>
        </a:p>
      </dgm:t>
    </dgm:pt>
    <dgm:pt modelId="{F18FA3F3-52CA-D341-B695-702B30206DAD}" type="parTrans" cxnId="{DDF3F21C-F1E1-C34C-9C3D-22AE05E9B166}">
      <dgm:prSet/>
      <dgm:spPr/>
      <dgm:t>
        <a:bodyPr/>
        <a:lstStyle/>
        <a:p>
          <a:endParaRPr lang="en-US"/>
        </a:p>
      </dgm:t>
    </dgm:pt>
    <dgm:pt modelId="{814D4F27-3BE4-804B-B211-386E8BAC1E4F}" type="sibTrans" cxnId="{DDF3F21C-F1E1-C34C-9C3D-22AE05E9B166}">
      <dgm:prSet/>
      <dgm:spPr/>
      <dgm:t>
        <a:bodyPr/>
        <a:lstStyle/>
        <a:p>
          <a:endParaRPr lang="en-US" dirty="0"/>
        </a:p>
      </dgm:t>
    </dgm:pt>
    <dgm:pt modelId="{6AE8FB47-2AB6-EF42-B8A9-CB1E0C24A438}">
      <dgm:prSet phldrT="[Text]"/>
      <dgm:spPr>
        <a:solidFill>
          <a:schemeClr val="accent2">
            <a:lumMod val="40000"/>
            <a:lumOff val="60000"/>
          </a:schemeClr>
        </a:solidFill>
      </dgm:spPr>
      <dgm:t>
        <a:bodyPr/>
        <a:lstStyle/>
        <a:p>
          <a:r>
            <a:rPr lang="en-US" dirty="0" smtClean="0">
              <a:solidFill>
                <a:schemeClr val="accent3"/>
              </a:solidFill>
            </a:rPr>
            <a:t>Enterprise - PIC</a:t>
          </a:r>
          <a:endParaRPr lang="en-US" dirty="0">
            <a:solidFill>
              <a:schemeClr val="accent3"/>
            </a:solidFill>
          </a:endParaRPr>
        </a:p>
      </dgm:t>
    </dgm:pt>
    <dgm:pt modelId="{700B2663-1B53-A04C-B75F-4C21058BE7C5}" type="parTrans" cxnId="{BA333B97-389C-584B-A3EE-839FCDE7F11E}">
      <dgm:prSet/>
      <dgm:spPr/>
      <dgm:t>
        <a:bodyPr/>
        <a:lstStyle/>
        <a:p>
          <a:endParaRPr lang="en-US"/>
        </a:p>
      </dgm:t>
    </dgm:pt>
    <dgm:pt modelId="{CC8DCC1F-9883-B143-AB40-CBAD6DC363EA}" type="sibTrans" cxnId="{BA333B97-389C-584B-A3EE-839FCDE7F11E}">
      <dgm:prSet/>
      <dgm:spPr/>
      <dgm:t>
        <a:bodyPr/>
        <a:lstStyle/>
        <a:p>
          <a:endParaRPr lang="en-US" dirty="0"/>
        </a:p>
      </dgm:t>
    </dgm:pt>
    <dgm:pt modelId="{4F09C844-3470-8848-87BD-AA41A31396E5}">
      <dgm:prSet phldrT="[Text]"/>
      <dgm:spPr>
        <a:solidFill>
          <a:schemeClr val="accent2">
            <a:lumMod val="60000"/>
            <a:lumOff val="40000"/>
          </a:schemeClr>
        </a:solidFill>
      </dgm:spPr>
      <dgm:t>
        <a:bodyPr/>
        <a:lstStyle/>
        <a:p>
          <a:r>
            <a:rPr lang="en-US" dirty="0" smtClean="0">
              <a:solidFill>
                <a:schemeClr val="accent3"/>
              </a:solidFill>
            </a:rPr>
            <a:t>Programs</a:t>
          </a:r>
          <a:endParaRPr lang="en-US" dirty="0">
            <a:solidFill>
              <a:schemeClr val="accent3"/>
            </a:solidFill>
          </a:endParaRPr>
        </a:p>
      </dgm:t>
    </dgm:pt>
    <dgm:pt modelId="{4A682C1E-6678-A345-AF81-7A09E9C5825E}" type="parTrans" cxnId="{A89F1899-630B-864A-81D8-FE4B6EF37760}">
      <dgm:prSet/>
      <dgm:spPr/>
      <dgm:t>
        <a:bodyPr/>
        <a:lstStyle/>
        <a:p>
          <a:endParaRPr lang="en-US"/>
        </a:p>
      </dgm:t>
    </dgm:pt>
    <dgm:pt modelId="{C1872C51-BF6B-D04D-9426-A27CEE7E845C}" type="sibTrans" cxnId="{A89F1899-630B-864A-81D8-FE4B6EF37760}">
      <dgm:prSet/>
      <dgm:spPr/>
      <dgm:t>
        <a:bodyPr/>
        <a:lstStyle/>
        <a:p>
          <a:endParaRPr lang="en-US"/>
        </a:p>
      </dgm:t>
    </dgm:pt>
    <dgm:pt modelId="{25FBA0F9-7812-6A40-ACAB-895AF529DAA9}" type="pres">
      <dgm:prSet presAssocID="{6CBEE186-8635-5944-A631-14C77D01446A}" presName="Name0" presStyleCnt="0">
        <dgm:presLayoutVars>
          <dgm:dir/>
          <dgm:resizeHandles val="exact"/>
        </dgm:presLayoutVars>
      </dgm:prSet>
      <dgm:spPr/>
    </dgm:pt>
    <dgm:pt modelId="{0B6F90D6-903B-0740-920B-C5EC66285D94}" type="pres">
      <dgm:prSet presAssocID="{8D31B84B-9987-4642-BD47-7F69555EE408}" presName="node" presStyleLbl="node1" presStyleIdx="0" presStyleCnt="3">
        <dgm:presLayoutVars>
          <dgm:bulletEnabled val="1"/>
        </dgm:presLayoutVars>
      </dgm:prSet>
      <dgm:spPr/>
      <dgm:t>
        <a:bodyPr/>
        <a:lstStyle/>
        <a:p>
          <a:endParaRPr lang="en-US"/>
        </a:p>
      </dgm:t>
    </dgm:pt>
    <dgm:pt modelId="{E93EA68E-A033-3841-B4B5-A0E96ED6BD79}" type="pres">
      <dgm:prSet presAssocID="{814D4F27-3BE4-804B-B211-386E8BAC1E4F}" presName="sibTrans" presStyleLbl="sibTrans2D1" presStyleIdx="0" presStyleCnt="2"/>
      <dgm:spPr/>
      <dgm:t>
        <a:bodyPr/>
        <a:lstStyle/>
        <a:p>
          <a:endParaRPr lang="en-US"/>
        </a:p>
      </dgm:t>
    </dgm:pt>
    <dgm:pt modelId="{1CFD7ED3-3D3E-1949-8476-BC9583E9B02A}" type="pres">
      <dgm:prSet presAssocID="{814D4F27-3BE4-804B-B211-386E8BAC1E4F}" presName="connectorText" presStyleLbl="sibTrans2D1" presStyleIdx="0" presStyleCnt="2"/>
      <dgm:spPr/>
      <dgm:t>
        <a:bodyPr/>
        <a:lstStyle/>
        <a:p>
          <a:endParaRPr lang="en-US"/>
        </a:p>
      </dgm:t>
    </dgm:pt>
    <dgm:pt modelId="{ACBF95B2-F3DB-AA48-B736-623EB53E39E2}" type="pres">
      <dgm:prSet presAssocID="{6AE8FB47-2AB6-EF42-B8A9-CB1E0C24A438}" presName="node" presStyleLbl="node1" presStyleIdx="1" presStyleCnt="3">
        <dgm:presLayoutVars>
          <dgm:bulletEnabled val="1"/>
        </dgm:presLayoutVars>
      </dgm:prSet>
      <dgm:spPr/>
      <dgm:t>
        <a:bodyPr/>
        <a:lstStyle/>
        <a:p>
          <a:endParaRPr lang="en-US"/>
        </a:p>
      </dgm:t>
    </dgm:pt>
    <dgm:pt modelId="{C21634C9-9F74-774C-A63E-7CB000518355}" type="pres">
      <dgm:prSet presAssocID="{CC8DCC1F-9883-B143-AB40-CBAD6DC363EA}" presName="sibTrans" presStyleLbl="sibTrans2D1" presStyleIdx="1" presStyleCnt="2"/>
      <dgm:spPr/>
      <dgm:t>
        <a:bodyPr/>
        <a:lstStyle/>
        <a:p>
          <a:endParaRPr lang="en-US"/>
        </a:p>
      </dgm:t>
    </dgm:pt>
    <dgm:pt modelId="{977AFB88-A8C1-554C-BB89-2B5A618397B7}" type="pres">
      <dgm:prSet presAssocID="{CC8DCC1F-9883-B143-AB40-CBAD6DC363EA}" presName="connectorText" presStyleLbl="sibTrans2D1" presStyleIdx="1" presStyleCnt="2"/>
      <dgm:spPr/>
      <dgm:t>
        <a:bodyPr/>
        <a:lstStyle/>
        <a:p>
          <a:endParaRPr lang="en-US"/>
        </a:p>
      </dgm:t>
    </dgm:pt>
    <dgm:pt modelId="{3477AE4A-979D-AC4E-A36A-A7B56AAE2BE6}" type="pres">
      <dgm:prSet presAssocID="{4F09C844-3470-8848-87BD-AA41A31396E5}" presName="node" presStyleLbl="node1" presStyleIdx="2" presStyleCnt="3">
        <dgm:presLayoutVars>
          <dgm:bulletEnabled val="1"/>
        </dgm:presLayoutVars>
      </dgm:prSet>
      <dgm:spPr/>
      <dgm:t>
        <a:bodyPr/>
        <a:lstStyle/>
        <a:p>
          <a:endParaRPr lang="en-US"/>
        </a:p>
      </dgm:t>
    </dgm:pt>
  </dgm:ptLst>
  <dgm:cxnLst>
    <dgm:cxn modelId="{FDC71317-CF1C-0F4B-9FCE-71DEF527CAB4}" type="presOf" srcId="{6AE8FB47-2AB6-EF42-B8A9-CB1E0C24A438}" destId="{ACBF95B2-F3DB-AA48-B736-623EB53E39E2}" srcOrd="0" destOrd="0" presId="urn:microsoft.com/office/officeart/2005/8/layout/process1"/>
    <dgm:cxn modelId="{E760E4FB-65AF-AB43-A447-602C3260B2F3}" type="presOf" srcId="{8D31B84B-9987-4642-BD47-7F69555EE408}" destId="{0B6F90D6-903B-0740-920B-C5EC66285D94}" srcOrd="0" destOrd="0" presId="urn:microsoft.com/office/officeart/2005/8/layout/process1"/>
    <dgm:cxn modelId="{8A29DB0E-A696-2646-87EA-A2C2820CFE5F}" type="presOf" srcId="{814D4F27-3BE4-804B-B211-386E8BAC1E4F}" destId="{1CFD7ED3-3D3E-1949-8476-BC9583E9B02A}" srcOrd="1" destOrd="0" presId="urn:microsoft.com/office/officeart/2005/8/layout/process1"/>
    <dgm:cxn modelId="{35813DB4-8A82-8045-9A42-06EC6354E351}" type="presOf" srcId="{CC8DCC1F-9883-B143-AB40-CBAD6DC363EA}" destId="{977AFB88-A8C1-554C-BB89-2B5A618397B7}" srcOrd="1" destOrd="0" presId="urn:microsoft.com/office/officeart/2005/8/layout/process1"/>
    <dgm:cxn modelId="{05F54D90-D94A-4C49-BA3A-5F997FDD43E6}" type="presOf" srcId="{6CBEE186-8635-5944-A631-14C77D01446A}" destId="{25FBA0F9-7812-6A40-ACAB-895AF529DAA9}" srcOrd="0" destOrd="0" presId="urn:microsoft.com/office/officeart/2005/8/layout/process1"/>
    <dgm:cxn modelId="{DBB42D53-B0B7-9943-BC09-B526F2884128}" type="presOf" srcId="{4F09C844-3470-8848-87BD-AA41A31396E5}" destId="{3477AE4A-979D-AC4E-A36A-A7B56AAE2BE6}" srcOrd="0" destOrd="0" presId="urn:microsoft.com/office/officeart/2005/8/layout/process1"/>
    <dgm:cxn modelId="{F0616B94-F6AF-0849-A330-9FA44E785D61}" type="presOf" srcId="{CC8DCC1F-9883-B143-AB40-CBAD6DC363EA}" destId="{C21634C9-9F74-774C-A63E-7CB000518355}" srcOrd="0" destOrd="0" presId="urn:microsoft.com/office/officeart/2005/8/layout/process1"/>
    <dgm:cxn modelId="{DDF3F21C-F1E1-C34C-9C3D-22AE05E9B166}" srcId="{6CBEE186-8635-5944-A631-14C77D01446A}" destId="{8D31B84B-9987-4642-BD47-7F69555EE408}" srcOrd="0" destOrd="0" parTransId="{F18FA3F3-52CA-D341-B695-702B30206DAD}" sibTransId="{814D4F27-3BE4-804B-B211-386E8BAC1E4F}"/>
    <dgm:cxn modelId="{BA333B97-389C-584B-A3EE-839FCDE7F11E}" srcId="{6CBEE186-8635-5944-A631-14C77D01446A}" destId="{6AE8FB47-2AB6-EF42-B8A9-CB1E0C24A438}" srcOrd="1" destOrd="0" parTransId="{700B2663-1B53-A04C-B75F-4C21058BE7C5}" sibTransId="{CC8DCC1F-9883-B143-AB40-CBAD6DC363EA}"/>
    <dgm:cxn modelId="{809B4D7C-9AD1-B746-8672-8A76465806D8}" type="presOf" srcId="{814D4F27-3BE4-804B-B211-386E8BAC1E4F}" destId="{E93EA68E-A033-3841-B4B5-A0E96ED6BD79}" srcOrd="0" destOrd="0" presId="urn:microsoft.com/office/officeart/2005/8/layout/process1"/>
    <dgm:cxn modelId="{A89F1899-630B-864A-81D8-FE4B6EF37760}" srcId="{6CBEE186-8635-5944-A631-14C77D01446A}" destId="{4F09C844-3470-8848-87BD-AA41A31396E5}" srcOrd="2" destOrd="0" parTransId="{4A682C1E-6678-A345-AF81-7A09E9C5825E}" sibTransId="{C1872C51-BF6B-D04D-9426-A27CEE7E845C}"/>
    <dgm:cxn modelId="{20E2C0DF-5100-A44E-AC7A-C57CBC4E77A7}" type="presParOf" srcId="{25FBA0F9-7812-6A40-ACAB-895AF529DAA9}" destId="{0B6F90D6-903B-0740-920B-C5EC66285D94}" srcOrd="0" destOrd="0" presId="urn:microsoft.com/office/officeart/2005/8/layout/process1"/>
    <dgm:cxn modelId="{3AB82DF0-622F-2145-8089-BF35784F5B29}" type="presParOf" srcId="{25FBA0F9-7812-6A40-ACAB-895AF529DAA9}" destId="{E93EA68E-A033-3841-B4B5-A0E96ED6BD79}" srcOrd="1" destOrd="0" presId="urn:microsoft.com/office/officeart/2005/8/layout/process1"/>
    <dgm:cxn modelId="{6CCB6DAB-23C8-4149-8224-9ED79B612885}" type="presParOf" srcId="{E93EA68E-A033-3841-B4B5-A0E96ED6BD79}" destId="{1CFD7ED3-3D3E-1949-8476-BC9583E9B02A}" srcOrd="0" destOrd="0" presId="urn:microsoft.com/office/officeart/2005/8/layout/process1"/>
    <dgm:cxn modelId="{1A3E14CA-8B50-6344-8D7C-2581170EF219}" type="presParOf" srcId="{25FBA0F9-7812-6A40-ACAB-895AF529DAA9}" destId="{ACBF95B2-F3DB-AA48-B736-623EB53E39E2}" srcOrd="2" destOrd="0" presId="urn:microsoft.com/office/officeart/2005/8/layout/process1"/>
    <dgm:cxn modelId="{D828066D-CFD0-1E45-908E-42174AE7642A}" type="presParOf" srcId="{25FBA0F9-7812-6A40-ACAB-895AF529DAA9}" destId="{C21634C9-9F74-774C-A63E-7CB000518355}" srcOrd="3" destOrd="0" presId="urn:microsoft.com/office/officeart/2005/8/layout/process1"/>
    <dgm:cxn modelId="{50E154DF-7A5E-E345-B535-4088ADA34178}" type="presParOf" srcId="{C21634C9-9F74-774C-A63E-7CB000518355}" destId="{977AFB88-A8C1-554C-BB89-2B5A618397B7}" srcOrd="0" destOrd="0" presId="urn:microsoft.com/office/officeart/2005/8/layout/process1"/>
    <dgm:cxn modelId="{DFDFD908-F664-7E4B-A54C-CE3668CDCBBC}" type="presParOf" srcId="{25FBA0F9-7812-6A40-ACAB-895AF529DAA9}" destId="{3477AE4A-979D-AC4E-A36A-A7B56AAE2BE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879FE5-DDE4-E64F-A101-27C15DFA406E}"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4B6D2048-6422-DA43-BE47-41BAC891FEA1}">
      <dgm:prSet phldrT="[Text]" custT="1"/>
      <dgm:spPr>
        <a:solidFill>
          <a:schemeClr val="accent3">
            <a:lumMod val="20000"/>
            <a:lumOff val="80000"/>
            <a:alpha val="90000"/>
          </a:schemeClr>
        </a:solidFill>
      </dgm:spPr>
      <dgm:t>
        <a:bodyPr/>
        <a:lstStyle/>
        <a:p>
          <a:r>
            <a:rPr lang="en-US" sz="2000" b="1" dirty="0" smtClean="0"/>
            <a:t>Programs for Infants and Children (PIC)</a:t>
          </a:r>
          <a:endParaRPr lang="en-US" sz="2000" b="1" dirty="0"/>
        </a:p>
      </dgm:t>
    </dgm:pt>
    <dgm:pt modelId="{8369F82A-4A38-9744-A353-B6D2069EC9DA}" type="parTrans" cxnId="{9F6F0E90-FB17-4B4F-A1B5-B3C498C5D6F4}">
      <dgm:prSet/>
      <dgm:spPr/>
      <dgm:t>
        <a:bodyPr/>
        <a:lstStyle/>
        <a:p>
          <a:endParaRPr lang="en-US" sz="1600"/>
        </a:p>
      </dgm:t>
    </dgm:pt>
    <dgm:pt modelId="{A0897772-DE0A-804C-8D28-1E297C191017}" type="sibTrans" cxnId="{9F6F0E90-FB17-4B4F-A1B5-B3C498C5D6F4}">
      <dgm:prSet/>
      <dgm:spPr/>
      <dgm:t>
        <a:bodyPr/>
        <a:lstStyle/>
        <a:p>
          <a:endParaRPr lang="en-US" sz="1600"/>
        </a:p>
      </dgm:t>
    </dgm:pt>
    <dgm:pt modelId="{05A482CB-6F4E-D74D-B891-1841E1FBFFE6}">
      <dgm:prSet phldrT="[Text]" custT="1"/>
      <dgm:spPr>
        <a:solidFill>
          <a:schemeClr val="accent3">
            <a:lumMod val="40000"/>
            <a:lumOff val="60000"/>
            <a:alpha val="90000"/>
          </a:schemeClr>
        </a:solidFill>
      </dgm:spPr>
      <dgm:t>
        <a:bodyPr/>
        <a:lstStyle/>
        <a:p>
          <a:r>
            <a:rPr lang="en-US" sz="1600" dirty="0" smtClean="0"/>
            <a:t>Alaska Center for Pediatrics</a:t>
          </a:r>
          <a:endParaRPr lang="en-US" sz="1600" dirty="0"/>
        </a:p>
      </dgm:t>
    </dgm:pt>
    <dgm:pt modelId="{65F447E9-A49F-774A-88BA-7EEBC5E114A9}" type="parTrans" cxnId="{83515876-B814-6C43-88F7-5C90331DD351}">
      <dgm:prSet/>
      <dgm:spPr/>
      <dgm:t>
        <a:bodyPr/>
        <a:lstStyle/>
        <a:p>
          <a:endParaRPr lang="en-US" sz="1600"/>
        </a:p>
      </dgm:t>
    </dgm:pt>
    <dgm:pt modelId="{DA9E8DC5-786A-C64B-928F-F752CE5DF82D}" type="sibTrans" cxnId="{83515876-B814-6C43-88F7-5C90331DD351}">
      <dgm:prSet/>
      <dgm:spPr/>
      <dgm:t>
        <a:bodyPr/>
        <a:lstStyle/>
        <a:p>
          <a:endParaRPr lang="en-US" sz="1600"/>
        </a:p>
      </dgm:t>
    </dgm:pt>
    <dgm:pt modelId="{9E6C2D76-B843-4C46-B47D-2E555BB3BA74}">
      <dgm:prSet phldrT="[Text]" custT="1"/>
      <dgm:spPr>
        <a:solidFill>
          <a:schemeClr val="accent2">
            <a:lumMod val="20000"/>
            <a:lumOff val="80000"/>
          </a:schemeClr>
        </a:solidFill>
        <a:ln>
          <a:solidFill>
            <a:schemeClr val="accent3">
              <a:lumMod val="40000"/>
              <a:lumOff val="60000"/>
            </a:schemeClr>
          </a:solidFill>
        </a:ln>
      </dgm:spPr>
      <dgm:t>
        <a:bodyPr/>
        <a:lstStyle/>
        <a:p>
          <a:r>
            <a:rPr lang="en-US" sz="1600" dirty="0" smtClean="0"/>
            <a:t>Kids Corps Head Start/Early Head Start</a:t>
          </a:r>
          <a:endParaRPr lang="en-US" sz="1600" dirty="0"/>
        </a:p>
      </dgm:t>
    </dgm:pt>
    <dgm:pt modelId="{28725D10-D8F4-F746-9BB5-35A2A299DFFE}" type="parTrans" cxnId="{0F6EFBA6-909A-094D-81F9-E9D9036639A2}">
      <dgm:prSet/>
      <dgm:spPr/>
      <dgm:t>
        <a:bodyPr/>
        <a:lstStyle/>
        <a:p>
          <a:endParaRPr lang="en-US" sz="1600"/>
        </a:p>
      </dgm:t>
    </dgm:pt>
    <dgm:pt modelId="{190FD794-85EE-234D-A6C8-640252B43785}" type="sibTrans" cxnId="{0F6EFBA6-909A-094D-81F9-E9D9036639A2}">
      <dgm:prSet/>
      <dgm:spPr/>
      <dgm:t>
        <a:bodyPr/>
        <a:lstStyle/>
        <a:p>
          <a:endParaRPr lang="en-US" sz="1600"/>
        </a:p>
      </dgm:t>
    </dgm:pt>
    <dgm:pt modelId="{E7EE69FB-3893-2F48-BF78-50C68C360518}">
      <dgm:prSet phldrT="[Text]" custT="1"/>
      <dgm:spPr>
        <a:solidFill>
          <a:schemeClr val="accent3">
            <a:lumMod val="40000"/>
            <a:lumOff val="60000"/>
            <a:alpha val="90000"/>
          </a:schemeClr>
        </a:solidFill>
      </dgm:spPr>
      <dgm:t>
        <a:bodyPr/>
        <a:lstStyle/>
        <a:p>
          <a:r>
            <a:rPr lang="en-US" sz="1600" dirty="0" smtClean="0"/>
            <a:t>Providence Hospital Child Development Program</a:t>
          </a:r>
          <a:endParaRPr lang="en-US" sz="1600" dirty="0"/>
        </a:p>
      </dgm:t>
    </dgm:pt>
    <dgm:pt modelId="{EC7E6AD1-DB4D-BA48-BE8B-DE1E478D5402}" type="parTrans" cxnId="{A99E62A4-215B-B14D-9C58-BE183AB378C6}">
      <dgm:prSet/>
      <dgm:spPr/>
      <dgm:t>
        <a:bodyPr/>
        <a:lstStyle/>
        <a:p>
          <a:endParaRPr lang="en-US" sz="1600"/>
        </a:p>
      </dgm:t>
    </dgm:pt>
    <dgm:pt modelId="{BE844C74-0B35-DE41-BCAC-61CE41A705A4}" type="sibTrans" cxnId="{A99E62A4-215B-B14D-9C58-BE183AB378C6}">
      <dgm:prSet/>
      <dgm:spPr/>
      <dgm:t>
        <a:bodyPr/>
        <a:lstStyle/>
        <a:p>
          <a:endParaRPr lang="en-US" sz="1600"/>
        </a:p>
      </dgm:t>
    </dgm:pt>
    <dgm:pt modelId="{420F5B8D-FEE4-6D4E-B794-17DBCADD1928}">
      <dgm:prSet custT="1"/>
      <dgm:spPr>
        <a:solidFill>
          <a:schemeClr val="accent2">
            <a:lumMod val="20000"/>
            <a:lumOff val="80000"/>
            <a:alpha val="90000"/>
          </a:schemeClr>
        </a:solidFill>
      </dgm:spPr>
      <dgm:t>
        <a:bodyPr/>
        <a:lstStyle/>
        <a:p>
          <a:r>
            <a:rPr lang="en-US" sz="1600" dirty="0" smtClean="0"/>
            <a:t>Parents as Teachers</a:t>
          </a:r>
          <a:endParaRPr lang="en-US" sz="1600" dirty="0"/>
        </a:p>
      </dgm:t>
    </dgm:pt>
    <dgm:pt modelId="{CC1D770C-A91A-0D42-940A-566340AA88C7}" type="parTrans" cxnId="{0773AA7E-8056-4B4E-B3D6-97473F497C88}">
      <dgm:prSet/>
      <dgm:spPr/>
      <dgm:t>
        <a:bodyPr/>
        <a:lstStyle/>
        <a:p>
          <a:endParaRPr lang="en-US" sz="1600"/>
        </a:p>
      </dgm:t>
    </dgm:pt>
    <dgm:pt modelId="{A40B48B8-663E-4144-B992-231B1B554D70}" type="sibTrans" cxnId="{0773AA7E-8056-4B4E-B3D6-97473F497C88}">
      <dgm:prSet/>
      <dgm:spPr/>
      <dgm:t>
        <a:bodyPr/>
        <a:lstStyle/>
        <a:p>
          <a:endParaRPr lang="en-US" sz="1600"/>
        </a:p>
      </dgm:t>
    </dgm:pt>
    <dgm:pt modelId="{7B6072F1-63E7-4649-9030-BAD6F20A6212}" type="pres">
      <dgm:prSet presAssocID="{9F879FE5-DDE4-E64F-A101-27C15DFA406E}" presName="hierChild1" presStyleCnt="0">
        <dgm:presLayoutVars>
          <dgm:chPref val="1"/>
          <dgm:dir/>
          <dgm:animOne val="branch"/>
          <dgm:animLvl val="lvl"/>
          <dgm:resizeHandles/>
        </dgm:presLayoutVars>
      </dgm:prSet>
      <dgm:spPr/>
      <dgm:t>
        <a:bodyPr/>
        <a:lstStyle/>
        <a:p>
          <a:endParaRPr lang="en-US"/>
        </a:p>
      </dgm:t>
    </dgm:pt>
    <dgm:pt modelId="{515D0DF8-EAF2-FB48-BC0B-931F5809DA16}" type="pres">
      <dgm:prSet presAssocID="{4B6D2048-6422-DA43-BE47-41BAC891FEA1}" presName="hierRoot1" presStyleCnt="0"/>
      <dgm:spPr/>
    </dgm:pt>
    <dgm:pt modelId="{6A86D760-489D-D645-BE13-0EB298699D08}" type="pres">
      <dgm:prSet presAssocID="{4B6D2048-6422-DA43-BE47-41BAC891FEA1}" presName="composite" presStyleCnt="0"/>
      <dgm:spPr/>
    </dgm:pt>
    <dgm:pt modelId="{F60E8F39-975B-1042-8484-595A04D39F89}" type="pres">
      <dgm:prSet presAssocID="{4B6D2048-6422-DA43-BE47-41BAC891FEA1}" presName="background" presStyleLbl="node0" presStyleIdx="0" presStyleCnt="1"/>
      <dgm:spPr/>
    </dgm:pt>
    <dgm:pt modelId="{09554EB8-DF8A-5048-B61E-4ACA69FA29AC}" type="pres">
      <dgm:prSet presAssocID="{4B6D2048-6422-DA43-BE47-41BAC891FEA1}" presName="text" presStyleLbl="fgAcc0" presStyleIdx="0" presStyleCnt="1" custScaleX="169768" custScaleY="121574" custLinFactNeighborX="-2893" custLinFactNeighborY="4978">
        <dgm:presLayoutVars>
          <dgm:chPref val="3"/>
        </dgm:presLayoutVars>
      </dgm:prSet>
      <dgm:spPr/>
      <dgm:t>
        <a:bodyPr/>
        <a:lstStyle/>
        <a:p>
          <a:endParaRPr lang="en-US"/>
        </a:p>
      </dgm:t>
    </dgm:pt>
    <dgm:pt modelId="{A79A8298-9586-7447-9D40-3EF964C569E5}" type="pres">
      <dgm:prSet presAssocID="{4B6D2048-6422-DA43-BE47-41BAC891FEA1}" presName="hierChild2" presStyleCnt="0"/>
      <dgm:spPr/>
    </dgm:pt>
    <dgm:pt modelId="{E72CE04F-F48B-AE48-ADB4-D664D8A7EFF8}" type="pres">
      <dgm:prSet presAssocID="{65F447E9-A49F-774A-88BA-7EEBC5E114A9}" presName="Name10" presStyleLbl="parChTrans1D2" presStyleIdx="0" presStyleCnt="4"/>
      <dgm:spPr/>
      <dgm:t>
        <a:bodyPr/>
        <a:lstStyle/>
        <a:p>
          <a:endParaRPr lang="en-US"/>
        </a:p>
      </dgm:t>
    </dgm:pt>
    <dgm:pt modelId="{1F7D2F59-9F85-CD45-AB03-65117222A14A}" type="pres">
      <dgm:prSet presAssocID="{05A482CB-6F4E-D74D-B891-1841E1FBFFE6}" presName="hierRoot2" presStyleCnt="0"/>
      <dgm:spPr/>
    </dgm:pt>
    <dgm:pt modelId="{5C4FC936-A143-C044-9D82-07B09548ED55}" type="pres">
      <dgm:prSet presAssocID="{05A482CB-6F4E-D74D-B891-1841E1FBFFE6}" presName="composite2" presStyleCnt="0"/>
      <dgm:spPr/>
    </dgm:pt>
    <dgm:pt modelId="{1078A046-9E11-6B4D-A168-F63808CD3A5D}" type="pres">
      <dgm:prSet presAssocID="{05A482CB-6F4E-D74D-B891-1841E1FBFFE6}" presName="background2" presStyleLbl="node2" presStyleIdx="0" presStyleCnt="4"/>
      <dgm:spPr/>
    </dgm:pt>
    <dgm:pt modelId="{52BF7831-1AF0-F44B-9127-D1D4F6B68EB3}" type="pres">
      <dgm:prSet presAssocID="{05A482CB-6F4E-D74D-B891-1841E1FBFFE6}" presName="text2" presStyleLbl="fgAcc2" presStyleIdx="0" presStyleCnt="4">
        <dgm:presLayoutVars>
          <dgm:chPref val="3"/>
        </dgm:presLayoutVars>
      </dgm:prSet>
      <dgm:spPr/>
      <dgm:t>
        <a:bodyPr/>
        <a:lstStyle/>
        <a:p>
          <a:endParaRPr lang="en-US"/>
        </a:p>
      </dgm:t>
    </dgm:pt>
    <dgm:pt modelId="{32D03230-1AA0-874B-84BF-3F842AD737E8}" type="pres">
      <dgm:prSet presAssocID="{05A482CB-6F4E-D74D-B891-1841E1FBFFE6}" presName="hierChild3" presStyleCnt="0"/>
      <dgm:spPr/>
    </dgm:pt>
    <dgm:pt modelId="{32282B42-8E6A-6245-87B3-056763AF448A}" type="pres">
      <dgm:prSet presAssocID="{28725D10-D8F4-F746-9BB5-35A2A299DFFE}" presName="Name10" presStyleLbl="parChTrans1D2" presStyleIdx="1" presStyleCnt="4"/>
      <dgm:spPr/>
      <dgm:t>
        <a:bodyPr/>
        <a:lstStyle/>
        <a:p>
          <a:endParaRPr lang="en-US"/>
        </a:p>
      </dgm:t>
    </dgm:pt>
    <dgm:pt modelId="{E48402BF-E929-654B-9E3B-F3B7D989C836}" type="pres">
      <dgm:prSet presAssocID="{9E6C2D76-B843-4C46-B47D-2E555BB3BA74}" presName="hierRoot2" presStyleCnt="0"/>
      <dgm:spPr/>
    </dgm:pt>
    <dgm:pt modelId="{2228BF1E-5B56-C84C-868B-AC21DC2E4E3E}" type="pres">
      <dgm:prSet presAssocID="{9E6C2D76-B843-4C46-B47D-2E555BB3BA74}" presName="composite2" presStyleCnt="0"/>
      <dgm:spPr/>
    </dgm:pt>
    <dgm:pt modelId="{EDC9BE56-1DD8-9641-9FBD-A8296051A227}" type="pres">
      <dgm:prSet presAssocID="{9E6C2D76-B843-4C46-B47D-2E555BB3BA74}" presName="background2" presStyleLbl="node2" presStyleIdx="1" presStyleCnt="4"/>
      <dgm:spPr/>
      <dgm:t>
        <a:bodyPr/>
        <a:lstStyle/>
        <a:p>
          <a:endParaRPr lang="en-US"/>
        </a:p>
      </dgm:t>
    </dgm:pt>
    <dgm:pt modelId="{F4F7CC9C-75C3-1041-84B0-309BE4D71DA7}" type="pres">
      <dgm:prSet presAssocID="{9E6C2D76-B843-4C46-B47D-2E555BB3BA74}" presName="text2" presStyleLbl="fgAcc2" presStyleIdx="1" presStyleCnt="4">
        <dgm:presLayoutVars>
          <dgm:chPref val="3"/>
        </dgm:presLayoutVars>
      </dgm:prSet>
      <dgm:spPr/>
      <dgm:t>
        <a:bodyPr/>
        <a:lstStyle/>
        <a:p>
          <a:endParaRPr lang="en-US"/>
        </a:p>
      </dgm:t>
    </dgm:pt>
    <dgm:pt modelId="{AB66D225-C079-7842-9F96-45A44FB26B26}" type="pres">
      <dgm:prSet presAssocID="{9E6C2D76-B843-4C46-B47D-2E555BB3BA74}" presName="hierChild3" presStyleCnt="0"/>
      <dgm:spPr/>
    </dgm:pt>
    <dgm:pt modelId="{C6B2E1C2-877C-BF47-B92D-ACD6D0BBFDBC}" type="pres">
      <dgm:prSet presAssocID="{CC1D770C-A91A-0D42-940A-566340AA88C7}" presName="Name10" presStyleLbl="parChTrans1D2" presStyleIdx="2" presStyleCnt="4"/>
      <dgm:spPr/>
      <dgm:t>
        <a:bodyPr/>
        <a:lstStyle/>
        <a:p>
          <a:endParaRPr lang="en-US"/>
        </a:p>
      </dgm:t>
    </dgm:pt>
    <dgm:pt modelId="{B88DA56C-CC3E-8943-AB04-8843789E3490}" type="pres">
      <dgm:prSet presAssocID="{420F5B8D-FEE4-6D4E-B794-17DBCADD1928}" presName="hierRoot2" presStyleCnt="0"/>
      <dgm:spPr/>
    </dgm:pt>
    <dgm:pt modelId="{415B7419-B061-044A-B1E0-C24A6F8DAED7}" type="pres">
      <dgm:prSet presAssocID="{420F5B8D-FEE4-6D4E-B794-17DBCADD1928}" presName="composite2" presStyleCnt="0"/>
      <dgm:spPr/>
    </dgm:pt>
    <dgm:pt modelId="{C7922E4E-A6AD-8D4A-BED6-EF3BAAA955D6}" type="pres">
      <dgm:prSet presAssocID="{420F5B8D-FEE4-6D4E-B794-17DBCADD1928}" presName="background2" presStyleLbl="node2" presStyleIdx="2" presStyleCnt="4"/>
      <dgm:spPr/>
    </dgm:pt>
    <dgm:pt modelId="{FF34C2A1-BFED-554E-82C8-36AF6F6F2478}" type="pres">
      <dgm:prSet presAssocID="{420F5B8D-FEE4-6D4E-B794-17DBCADD1928}" presName="text2" presStyleLbl="fgAcc2" presStyleIdx="2" presStyleCnt="4">
        <dgm:presLayoutVars>
          <dgm:chPref val="3"/>
        </dgm:presLayoutVars>
      </dgm:prSet>
      <dgm:spPr/>
      <dgm:t>
        <a:bodyPr/>
        <a:lstStyle/>
        <a:p>
          <a:endParaRPr lang="en-US"/>
        </a:p>
      </dgm:t>
    </dgm:pt>
    <dgm:pt modelId="{4A9A5913-98B4-4A4A-9FC3-8A4AB5096EDE}" type="pres">
      <dgm:prSet presAssocID="{420F5B8D-FEE4-6D4E-B794-17DBCADD1928}" presName="hierChild3" presStyleCnt="0"/>
      <dgm:spPr/>
    </dgm:pt>
    <dgm:pt modelId="{EFF3F887-026A-364A-8B12-AB058FF1E1EC}" type="pres">
      <dgm:prSet presAssocID="{EC7E6AD1-DB4D-BA48-BE8B-DE1E478D5402}" presName="Name10" presStyleLbl="parChTrans1D2" presStyleIdx="3" presStyleCnt="4"/>
      <dgm:spPr/>
      <dgm:t>
        <a:bodyPr/>
        <a:lstStyle/>
        <a:p>
          <a:endParaRPr lang="en-US"/>
        </a:p>
      </dgm:t>
    </dgm:pt>
    <dgm:pt modelId="{3FB4E4A8-244C-A542-A76F-E0403C2D4A72}" type="pres">
      <dgm:prSet presAssocID="{E7EE69FB-3893-2F48-BF78-50C68C360518}" presName="hierRoot2" presStyleCnt="0"/>
      <dgm:spPr/>
    </dgm:pt>
    <dgm:pt modelId="{F8165A6F-DE1A-4A43-AEBD-F33463D67704}" type="pres">
      <dgm:prSet presAssocID="{E7EE69FB-3893-2F48-BF78-50C68C360518}" presName="composite2" presStyleCnt="0"/>
      <dgm:spPr/>
    </dgm:pt>
    <dgm:pt modelId="{7FEA9B93-2479-6A42-A090-88789E0AB97C}" type="pres">
      <dgm:prSet presAssocID="{E7EE69FB-3893-2F48-BF78-50C68C360518}" presName="background2" presStyleLbl="node2" presStyleIdx="3" presStyleCnt="4"/>
      <dgm:spPr/>
    </dgm:pt>
    <dgm:pt modelId="{1299C2E5-844E-4544-9307-456E1204E592}" type="pres">
      <dgm:prSet presAssocID="{E7EE69FB-3893-2F48-BF78-50C68C360518}" presName="text2" presStyleLbl="fgAcc2" presStyleIdx="3" presStyleCnt="4">
        <dgm:presLayoutVars>
          <dgm:chPref val="3"/>
        </dgm:presLayoutVars>
      </dgm:prSet>
      <dgm:spPr/>
      <dgm:t>
        <a:bodyPr/>
        <a:lstStyle/>
        <a:p>
          <a:endParaRPr lang="en-US"/>
        </a:p>
      </dgm:t>
    </dgm:pt>
    <dgm:pt modelId="{7DADE2A0-5855-E34F-88A0-1F4634058C3C}" type="pres">
      <dgm:prSet presAssocID="{E7EE69FB-3893-2F48-BF78-50C68C360518}" presName="hierChild3" presStyleCnt="0"/>
      <dgm:spPr/>
    </dgm:pt>
  </dgm:ptLst>
  <dgm:cxnLst>
    <dgm:cxn modelId="{8CE39557-1F71-E54F-B841-191DBF143882}" type="presOf" srcId="{E7EE69FB-3893-2F48-BF78-50C68C360518}" destId="{1299C2E5-844E-4544-9307-456E1204E592}" srcOrd="0" destOrd="0" presId="urn:microsoft.com/office/officeart/2005/8/layout/hierarchy1"/>
    <dgm:cxn modelId="{532D89FB-2EFA-4A4F-8865-1C8826862B81}" type="presOf" srcId="{4B6D2048-6422-DA43-BE47-41BAC891FEA1}" destId="{09554EB8-DF8A-5048-B61E-4ACA69FA29AC}" srcOrd="0" destOrd="0" presId="urn:microsoft.com/office/officeart/2005/8/layout/hierarchy1"/>
    <dgm:cxn modelId="{E7266ED0-6809-F047-87F5-98D0315C6FA0}" type="presOf" srcId="{CC1D770C-A91A-0D42-940A-566340AA88C7}" destId="{C6B2E1C2-877C-BF47-B92D-ACD6D0BBFDBC}" srcOrd="0" destOrd="0" presId="urn:microsoft.com/office/officeart/2005/8/layout/hierarchy1"/>
    <dgm:cxn modelId="{11848EA2-5E47-2644-AD9F-E25DBA859A42}" type="presOf" srcId="{65F447E9-A49F-774A-88BA-7EEBC5E114A9}" destId="{E72CE04F-F48B-AE48-ADB4-D664D8A7EFF8}" srcOrd="0" destOrd="0" presId="urn:microsoft.com/office/officeart/2005/8/layout/hierarchy1"/>
    <dgm:cxn modelId="{6A33948A-D2D0-D847-B6C1-89F630DA433E}" type="presOf" srcId="{05A482CB-6F4E-D74D-B891-1841E1FBFFE6}" destId="{52BF7831-1AF0-F44B-9127-D1D4F6B68EB3}" srcOrd="0" destOrd="0" presId="urn:microsoft.com/office/officeart/2005/8/layout/hierarchy1"/>
    <dgm:cxn modelId="{88602009-0EEB-204F-BEC3-CC69F9F32D50}" type="presOf" srcId="{EC7E6AD1-DB4D-BA48-BE8B-DE1E478D5402}" destId="{EFF3F887-026A-364A-8B12-AB058FF1E1EC}" srcOrd="0" destOrd="0" presId="urn:microsoft.com/office/officeart/2005/8/layout/hierarchy1"/>
    <dgm:cxn modelId="{0773AA7E-8056-4B4E-B3D6-97473F497C88}" srcId="{4B6D2048-6422-DA43-BE47-41BAC891FEA1}" destId="{420F5B8D-FEE4-6D4E-B794-17DBCADD1928}" srcOrd="2" destOrd="0" parTransId="{CC1D770C-A91A-0D42-940A-566340AA88C7}" sibTransId="{A40B48B8-663E-4144-B992-231B1B554D70}"/>
    <dgm:cxn modelId="{9F6F0E90-FB17-4B4F-A1B5-B3C498C5D6F4}" srcId="{9F879FE5-DDE4-E64F-A101-27C15DFA406E}" destId="{4B6D2048-6422-DA43-BE47-41BAC891FEA1}" srcOrd="0" destOrd="0" parTransId="{8369F82A-4A38-9744-A353-B6D2069EC9DA}" sibTransId="{A0897772-DE0A-804C-8D28-1E297C191017}"/>
    <dgm:cxn modelId="{A99E62A4-215B-B14D-9C58-BE183AB378C6}" srcId="{4B6D2048-6422-DA43-BE47-41BAC891FEA1}" destId="{E7EE69FB-3893-2F48-BF78-50C68C360518}" srcOrd="3" destOrd="0" parTransId="{EC7E6AD1-DB4D-BA48-BE8B-DE1E478D5402}" sibTransId="{BE844C74-0B35-DE41-BCAC-61CE41A705A4}"/>
    <dgm:cxn modelId="{78258CD4-621A-324B-A2F6-0F7D2B2E7714}" type="presOf" srcId="{9F879FE5-DDE4-E64F-A101-27C15DFA406E}" destId="{7B6072F1-63E7-4649-9030-BAD6F20A6212}" srcOrd="0" destOrd="0" presId="urn:microsoft.com/office/officeart/2005/8/layout/hierarchy1"/>
    <dgm:cxn modelId="{780A20EC-1EC9-314E-8F2D-89980C0700E8}" type="presOf" srcId="{9E6C2D76-B843-4C46-B47D-2E555BB3BA74}" destId="{F4F7CC9C-75C3-1041-84B0-309BE4D71DA7}" srcOrd="0" destOrd="0" presId="urn:microsoft.com/office/officeart/2005/8/layout/hierarchy1"/>
    <dgm:cxn modelId="{CAE47569-76B7-0649-AA09-F5592440BC2C}" type="presOf" srcId="{420F5B8D-FEE4-6D4E-B794-17DBCADD1928}" destId="{FF34C2A1-BFED-554E-82C8-36AF6F6F2478}" srcOrd="0" destOrd="0" presId="urn:microsoft.com/office/officeart/2005/8/layout/hierarchy1"/>
    <dgm:cxn modelId="{0F6EFBA6-909A-094D-81F9-E9D9036639A2}" srcId="{4B6D2048-6422-DA43-BE47-41BAC891FEA1}" destId="{9E6C2D76-B843-4C46-B47D-2E555BB3BA74}" srcOrd="1" destOrd="0" parTransId="{28725D10-D8F4-F746-9BB5-35A2A299DFFE}" sibTransId="{190FD794-85EE-234D-A6C8-640252B43785}"/>
    <dgm:cxn modelId="{6ACB88FA-19C3-EA47-A846-F2254452C6EA}" type="presOf" srcId="{28725D10-D8F4-F746-9BB5-35A2A299DFFE}" destId="{32282B42-8E6A-6245-87B3-056763AF448A}" srcOrd="0" destOrd="0" presId="urn:microsoft.com/office/officeart/2005/8/layout/hierarchy1"/>
    <dgm:cxn modelId="{83515876-B814-6C43-88F7-5C90331DD351}" srcId="{4B6D2048-6422-DA43-BE47-41BAC891FEA1}" destId="{05A482CB-6F4E-D74D-B891-1841E1FBFFE6}" srcOrd="0" destOrd="0" parTransId="{65F447E9-A49F-774A-88BA-7EEBC5E114A9}" sibTransId="{DA9E8DC5-786A-C64B-928F-F752CE5DF82D}"/>
    <dgm:cxn modelId="{8376DA52-56BC-7A49-8FB7-883EC1A5D0D4}" type="presParOf" srcId="{7B6072F1-63E7-4649-9030-BAD6F20A6212}" destId="{515D0DF8-EAF2-FB48-BC0B-931F5809DA16}" srcOrd="0" destOrd="0" presId="urn:microsoft.com/office/officeart/2005/8/layout/hierarchy1"/>
    <dgm:cxn modelId="{B67E621A-FF50-364F-B086-01FE28F25AA6}" type="presParOf" srcId="{515D0DF8-EAF2-FB48-BC0B-931F5809DA16}" destId="{6A86D760-489D-D645-BE13-0EB298699D08}" srcOrd="0" destOrd="0" presId="urn:microsoft.com/office/officeart/2005/8/layout/hierarchy1"/>
    <dgm:cxn modelId="{54727683-89E4-CB4B-BC96-C8A776AEB7E3}" type="presParOf" srcId="{6A86D760-489D-D645-BE13-0EB298699D08}" destId="{F60E8F39-975B-1042-8484-595A04D39F89}" srcOrd="0" destOrd="0" presId="urn:microsoft.com/office/officeart/2005/8/layout/hierarchy1"/>
    <dgm:cxn modelId="{90A4AAB5-F909-9747-AEB0-2DB82F8AA8AF}" type="presParOf" srcId="{6A86D760-489D-D645-BE13-0EB298699D08}" destId="{09554EB8-DF8A-5048-B61E-4ACA69FA29AC}" srcOrd="1" destOrd="0" presId="urn:microsoft.com/office/officeart/2005/8/layout/hierarchy1"/>
    <dgm:cxn modelId="{FCAB455F-71E5-1643-B6FD-680B1B056814}" type="presParOf" srcId="{515D0DF8-EAF2-FB48-BC0B-931F5809DA16}" destId="{A79A8298-9586-7447-9D40-3EF964C569E5}" srcOrd="1" destOrd="0" presId="urn:microsoft.com/office/officeart/2005/8/layout/hierarchy1"/>
    <dgm:cxn modelId="{D17C729B-27ED-884D-95F6-3C1BC7F7BA87}" type="presParOf" srcId="{A79A8298-9586-7447-9D40-3EF964C569E5}" destId="{E72CE04F-F48B-AE48-ADB4-D664D8A7EFF8}" srcOrd="0" destOrd="0" presId="urn:microsoft.com/office/officeart/2005/8/layout/hierarchy1"/>
    <dgm:cxn modelId="{81CE2AFE-97AA-DC46-9C8C-BFFD605BC070}" type="presParOf" srcId="{A79A8298-9586-7447-9D40-3EF964C569E5}" destId="{1F7D2F59-9F85-CD45-AB03-65117222A14A}" srcOrd="1" destOrd="0" presId="urn:microsoft.com/office/officeart/2005/8/layout/hierarchy1"/>
    <dgm:cxn modelId="{F69F5B48-722E-5644-A06E-367541BB3221}" type="presParOf" srcId="{1F7D2F59-9F85-CD45-AB03-65117222A14A}" destId="{5C4FC936-A143-C044-9D82-07B09548ED55}" srcOrd="0" destOrd="0" presId="urn:microsoft.com/office/officeart/2005/8/layout/hierarchy1"/>
    <dgm:cxn modelId="{0EB7D192-2022-B147-974C-A1DC73863368}" type="presParOf" srcId="{5C4FC936-A143-C044-9D82-07B09548ED55}" destId="{1078A046-9E11-6B4D-A168-F63808CD3A5D}" srcOrd="0" destOrd="0" presId="urn:microsoft.com/office/officeart/2005/8/layout/hierarchy1"/>
    <dgm:cxn modelId="{15AAB59D-B02D-1346-9AAE-367B25B064EB}" type="presParOf" srcId="{5C4FC936-A143-C044-9D82-07B09548ED55}" destId="{52BF7831-1AF0-F44B-9127-D1D4F6B68EB3}" srcOrd="1" destOrd="0" presId="urn:microsoft.com/office/officeart/2005/8/layout/hierarchy1"/>
    <dgm:cxn modelId="{8D340D62-5366-9742-A910-0B01F57A8626}" type="presParOf" srcId="{1F7D2F59-9F85-CD45-AB03-65117222A14A}" destId="{32D03230-1AA0-874B-84BF-3F842AD737E8}" srcOrd="1" destOrd="0" presId="urn:microsoft.com/office/officeart/2005/8/layout/hierarchy1"/>
    <dgm:cxn modelId="{9FE30796-16B2-0A46-90EB-FD70CE81ECA4}" type="presParOf" srcId="{A79A8298-9586-7447-9D40-3EF964C569E5}" destId="{32282B42-8E6A-6245-87B3-056763AF448A}" srcOrd="2" destOrd="0" presId="urn:microsoft.com/office/officeart/2005/8/layout/hierarchy1"/>
    <dgm:cxn modelId="{F1523BE3-BBB1-C341-8A40-A55B0D0A1F40}" type="presParOf" srcId="{A79A8298-9586-7447-9D40-3EF964C569E5}" destId="{E48402BF-E929-654B-9E3B-F3B7D989C836}" srcOrd="3" destOrd="0" presId="urn:microsoft.com/office/officeart/2005/8/layout/hierarchy1"/>
    <dgm:cxn modelId="{81198D35-66B9-F542-90AB-7D5AFAF3EB27}" type="presParOf" srcId="{E48402BF-E929-654B-9E3B-F3B7D989C836}" destId="{2228BF1E-5B56-C84C-868B-AC21DC2E4E3E}" srcOrd="0" destOrd="0" presId="urn:microsoft.com/office/officeart/2005/8/layout/hierarchy1"/>
    <dgm:cxn modelId="{BB611503-198E-324F-9224-D02B2FA54A37}" type="presParOf" srcId="{2228BF1E-5B56-C84C-868B-AC21DC2E4E3E}" destId="{EDC9BE56-1DD8-9641-9FBD-A8296051A227}" srcOrd="0" destOrd="0" presId="urn:microsoft.com/office/officeart/2005/8/layout/hierarchy1"/>
    <dgm:cxn modelId="{78AFC4FE-DEE5-3E43-BCB3-5353B80A18B5}" type="presParOf" srcId="{2228BF1E-5B56-C84C-868B-AC21DC2E4E3E}" destId="{F4F7CC9C-75C3-1041-84B0-309BE4D71DA7}" srcOrd="1" destOrd="0" presId="urn:microsoft.com/office/officeart/2005/8/layout/hierarchy1"/>
    <dgm:cxn modelId="{247F5145-8E2E-B34B-A617-45BA9F27EB6F}" type="presParOf" srcId="{E48402BF-E929-654B-9E3B-F3B7D989C836}" destId="{AB66D225-C079-7842-9F96-45A44FB26B26}" srcOrd="1" destOrd="0" presId="urn:microsoft.com/office/officeart/2005/8/layout/hierarchy1"/>
    <dgm:cxn modelId="{CF0CDF82-9E8A-0E48-9518-B620217BD114}" type="presParOf" srcId="{A79A8298-9586-7447-9D40-3EF964C569E5}" destId="{C6B2E1C2-877C-BF47-B92D-ACD6D0BBFDBC}" srcOrd="4" destOrd="0" presId="urn:microsoft.com/office/officeart/2005/8/layout/hierarchy1"/>
    <dgm:cxn modelId="{88858C98-B90E-AE40-A780-ECEEA946902D}" type="presParOf" srcId="{A79A8298-9586-7447-9D40-3EF964C569E5}" destId="{B88DA56C-CC3E-8943-AB04-8843789E3490}" srcOrd="5" destOrd="0" presId="urn:microsoft.com/office/officeart/2005/8/layout/hierarchy1"/>
    <dgm:cxn modelId="{8E432AA9-A993-1A47-84AB-06BE7EA83FE4}" type="presParOf" srcId="{B88DA56C-CC3E-8943-AB04-8843789E3490}" destId="{415B7419-B061-044A-B1E0-C24A6F8DAED7}" srcOrd="0" destOrd="0" presId="urn:microsoft.com/office/officeart/2005/8/layout/hierarchy1"/>
    <dgm:cxn modelId="{C70F5C20-7584-9947-A34B-C94696F9EB9E}" type="presParOf" srcId="{415B7419-B061-044A-B1E0-C24A6F8DAED7}" destId="{C7922E4E-A6AD-8D4A-BED6-EF3BAAA955D6}" srcOrd="0" destOrd="0" presId="urn:microsoft.com/office/officeart/2005/8/layout/hierarchy1"/>
    <dgm:cxn modelId="{95D1DF77-FFBA-F545-858D-C6D3DB3FD549}" type="presParOf" srcId="{415B7419-B061-044A-B1E0-C24A6F8DAED7}" destId="{FF34C2A1-BFED-554E-82C8-36AF6F6F2478}" srcOrd="1" destOrd="0" presId="urn:microsoft.com/office/officeart/2005/8/layout/hierarchy1"/>
    <dgm:cxn modelId="{80308783-9CF5-204A-A929-B66AE4C83A89}" type="presParOf" srcId="{B88DA56C-CC3E-8943-AB04-8843789E3490}" destId="{4A9A5913-98B4-4A4A-9FC3-8A4AB5096EDE}" srcOrd="1" destOrd="0" presId="urn:microsoft.com/office/officeart/2005/8/layout/hierarchy1"/>
    <dgm:cxn modelId="{D4DF1960-628C-B34E-9FA5-B51B78BEEC5E}" type="presParOf" srcId="{A79A8298-9586-7447-9D40-3EF964C569E5}" destId="{EFF3F887-026A-364A-8B12-AB058FF1E1EC}" srcOrd="6" destOrd="0" presId="urn:microsoft.com/office/officeart/2005/8/layout/hierarchy1"/>
    <dgm:cxn modelId="{2C104392-437F-F741-8CA5-CE929823ADD2}" type="presParOf" srcId="{A79A8298-9586-7447-9D40-3EF964C569E5}" destId="{3FB4E4A8-244C-A542-A76F-E0403C2D4A72}" srcOrd="7" destOrd="0" presId="urn:microsoft.com/office/officeart/2005/8/layout/hierarchy1"/>
    <dgm:cxn modelId="{3B0985DB-C3A7-3C4F-AF55-0B550F175296}" type="presParOf" srcId="{3FB4E4A8-244C-A542-A76F-E0403C2D4A72}" destId="{F8165A6F-DE1A-4A43-AEBD-F33463D67704}" srcOrd="0" destOrd="0" presId="urn:microsoft.com/office/officeart/2005/8/layout/hierarchy1"/>
    <dgm:cxn modelId="{1E87F2F5-CEBE-884F-A212-4738738AAECF}" type="presParOf" srcId="{F8165A6F-DE1A-4A43-AEBD-F33463D67704}" destId="{7FEA9B93-2479-6A42-A090-88789E0AB97C}" srcOrd="0" destOrd="0" presId="urn:microsoft.com/office/officeart/2005/8/layout/hierarchy1"/>
    <dgm:cxn modelId="{0BE2B93D-F099-E947-A6F9-6E1E4EC17491}" type="presParOf" srcId="{F8165A6F-DE1A-4A43-AEBD-F33463D67704}" destId="{1299C2E5-844E-4544-9307-456E1204E592}" srcOrd="1" destOrd="0" presId="urn:microsoft.com/office/officeart/2005/8/layout/hierarchy1"/>
    <dgm:cxn modelId="{CBCD8BEB-4835-4441-A386-AD324F582AA2}" type="presParOf" srcId="{3FB4E4A8-244C-A542-A76F-E0403C2D4A72}" destId="{7DADE2A0-5855-E34F-88A0-1F4634058C3C}"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41F945-ECB6-1D4A-921F-DEB586A9EFCD}" type="doc">
      <dgm:prSet loTypeId="urn:microsoft.com/office/officeart/2005/8/layout/radial1" loCatId="" qsTypeId="urn:microsoft.com/office/officeart/2005/8/quickstyle/simple4" qsCatId="simple" csTypeId="urn:microsoft.com/office/officeart/2005/8/colors/colorful3" csCatId="colorful" phldr="1"/>
      <dgm:spPr/>
      <dgm:t>
        <a:bodyPr/>
        <a:lstStyle/>
        <a:p>
          <a:endParaRPr lang="en-US"/>
        </a:p>
      </dgm:t>
    </dgm:pt>
    <dgm:pt modelId="{70D3081D-0854-0E47-A08D-204E20C0B556}">
      <dgm:prSet phldrT="[Text]"/>
      <dgm:spPr>
        <a:solidFill>
          <a:schemeClr val="accent6"/>
        </a:solidFill>
      </dgm:spPr>
      <dgm:t>
        <a:bodyPr/>
        <a:lstStyle/>
        <a:p>
          <a:r>
            <a:rPr lang="en-US" dirty="0"/>
            <a:t>Part C Office-Hub</a:t>
          </a:r>
        </a:p>
      </dgm:t>
    </dgm:pt>
    <dgm:pt modelId="{B4B93B7B-1558-4F4C-BA57-F1687233B746}" type="parTrans" cxnId="{9865A5D0-A34C-8A4E-B4B2-795172861025}">
      <dgm:prSet/>
      <dgm:spPr/>
      <dgm:t>
        <a:bodyPr/>
        <a:lstStyle/>
        <a:p>
          <a:endParaRPr lang="en-US"/>
        </a:p>
      </dgm:t>
    </dgm:pt>
    <dgm:pt modelId="{98A5021C-6361-4E43-83FB-61323A119619}" type="sibTrans" cxnId="{9865A5D0-A34C-8A4E-B4B2-795172861025}">
      <dgm:prSet/>
      <dgm:spPr/>
      <dgm:t>
        <a:bodyPr/>
        <a:lstStyle/>
        <a:p>
          <a:endParaRPr lang="en-US"/>
        </a:p>
      </dgm:t>
    </dgm:pt>
    <dgm:pt modelId="{8A1F8E7B-6CDB-FD40-BC1B-48E25CEC83DA}">
      <dgm:prSet phldrT="[Text]"/>
      <dgm:spPr>
        <a:solidFill>
          <a:schemeClr val="accent3">
            <a:lumMod val="60000"/>
            <a:lumOff val="40000"/>
          </a:schemeClr>
        </a:solidFill>
      </dgm:spPr>
      <dgm:t>
        <a:bodyPr/>
        <a:lstStyle/>
        <a:p>
          <a:r>
            <a:rPr lang="en-US" dirty="0"/>
            <a:t>PIC</a:t>
          </a:r>
        </a:p>
      </dgm:t>
    </dgm:pt>
    <dgm:pt modelId="{F1B88FC6-CCD7-574E-97E0-F37B12B8CB6A}" type="parTrans" cxnId="{616E2913-3AF5-9849-B0E2-087590ADE252}">
      <dgm:prSet/>
      <dgm:spPr/>
      <dgm:t>
        <a:bodyPr/>
        <a:lstStyle/>
        <a:p>
          <a:endParaRPr lang="en-US" dirty="0"/>
        </a:p>
      </dgm:t>
    </dgm:pt>
    <dgm:pt modelId="{397D2DA2-DBF2-C941-A123-E0B6A42F2C32}" type="sibTrans" cxnId="{616E2913-3AF5-9849-B0E2-087590ADE252}">
      <dgm:prSet/>
      <dgm:spPr/>
      <dgm:t>
        <a:bodyPr/>
        <a:lstStyle/>
        <a:p>
          <a:endParaRPr lang="en-US"/>
        </a:p>
      </dgm:t>
    </dgm:pt>
    <dgm:pt modelId="{81181FBE-CDFC-A045-A8DA-9F05DCAF9DD4}">
      <dgm:prSet phldrT="[Text]"/>
      <dgm:spPr>
        <a:solidFill>
          <a:schemeClr val="accent3">
            <a:lumMod val="60000"/>
            <a:lumOff val="40000"/>
          </a:schemeClr>
        </a:solidFill>
      </dgm:spPr>
      <dgm:t>
        <a:bodyPr/>
        <a:lstStyle/>
        <a:p>
          <a:r>
            <a:rPr lang="en-US" dirty="0"/>
            <a:t>REACH</a:t>
          </a:r>
        </a:p>
      </dgm:t>
    </dgm:pt>
    <dgm:pt modelId="{5CA15074-F9CF-804A-AD9B-5E1CA5A99826}" type="parTrans" cxnId="{BFA7EC1F-401D-4D4E-93E5-AF950C255DDD}">
      <dgm:prSet/>
      <dgm:spPr/>
      <dgm:t>
        <a:bodyPr/>
        <a:lstStyle/>
        <a:p>
          <a:endParaRPr lang="en-US" dirty="0"/>
        </a:p>
      </dgm:t>
    </dgm:pt>
    <dgm:pt modelId="{2852F1EC-688E-4545-AC09-8F9363597453}" type="sibTrans" cxnId="{BFA7EC1F-401D-4D4E-93E5-AF950C255DDD}">
      <dgm:prSet/>
      <dgm:spPr/>
      <dgm:t>
        <a:bodyPr/>
        <a:lstStyle/>
        <a:p>
          <a:endParaRPr lang="en-US"/>
        </a:p>
      </dgm:t>
    </dgm:pt>
    <dgm:pt modelId="{40642DB0-85DC-0145-AD7B-9BC5F8F7806B}">
      <dgm:prSet phldrT="[Text]"/>
      <dgm:spPr>
        <a:solidFill>
          <a:schemeClr val="accent3">
            <a:lumMod val="60000"/>
            <a:lumOff val="40000"/>
          </a:schemeClr>
        </a:solidFill>
      </dgm:spPr>
      <dgm:t>
        <a:bodyPr/>
        <a:lstStyle/>
        <a:p>
          <a:r>
            <a:rPr lang="en-US" dirty="0"/>
            <a:t>Sprout</a:t>
          </a:r>
        </a:p>
      </dgm:t>
    </dgm:pt>
    <dgm:pt modelId="{79E5960D-D217-8947-AB20-9EF0FA378B52}" type="parTrans" cxnId="{F77BAE9F-A0D4-AB4C-94E2-03D3F2D8EC4B}">
      <dgm:prSet/>
      <dgm:spPr/>
      <dgm:t>
        <a:bodyPr/>
        <a:lstStyle/>
        <a:p>
          <a:endParaRPr lang="en-US" dirty="0"/>
        </a:p>
      </dgm:t>
    </dgm:pt>
    <dgm:pt modelId="{A4E22304-85DB-DE42-B03B-4389CD8CAD81}" type="sibTrans" cxnId="{F77BAE9F-A0D4-AB4C-94E2-03D3F2D8EC4B}">
      <dgm:prSet/>
      <dgm:spPr/>
      <dgm:t>
        <a:bodyPr/>
        <a:lstStyle/>
        <a:p>
          <a:endParaRPr lang="en-US"/>
        </a:p>
      </dgm:t>
    </dgm:pt>
    <dgm:pt modelId="{BBFD9766-3E2F-B04B-8534-C6731A6C1AD1}">
      <dgm:prSet phldrT="[Text]"/>
      <dgm:spPr>
        <a:solidFill>
          <a:schemeClr val="accent2"/>
        </a:solidFill>
      </dgm:spPr>
      <dgm:t>
        <a:bodyPr/>
        <a:lstStyle/>
        <a:p>
          <a:r>
            <a:rPr lang="en-US" dirty="0"/>
            <a:t>FOCUS</a:t>
          </a:r>
        </a:p>
      </dgm:t>
    </dgm:pt>
    <dgm:pt modelId="{8664A81C-BBB1-FC49-B7A5-ECCE187D12C0}" type="parTrans" cxnId="{A9474631-0A14-E945-974E-FD0AC6EBA42F}">
      <dgm:prSet/>
      <dgm:spPr/>
      <dgm:t>
        <a:bodyPr/>
        <a:lstStyle/>
        <a:p>
          <a:endParaRPr lang="en-US" dirty="0"/>
        </a:p>
      </dgm:t>
    </dgm:pt>
    <dgm:pt modelId="{67155732-DF21-2841-A107-E871C90FC655}" type="sibTrans" cxnId="{A9474631-0A14-E945-974E-FD0AC6EBA42F}">
      <dgm:prSet/>
      <dgm:spPr/>
      <dgm:t>
        <a:bodyPr/>
        <a:lstStyle/>
        <a:p>
          <a:endParaRPr lang="en-US"/>
        </a:p>
      </dgm:t>
    </dgm:pt>
    <dgm:pt modelId="{2A8DA971-C814-9143-93A6-7419E5CBEB8D}">
      <dgm:prSet/>
      <dgm:spPr>
        <a:solidFill>
          <a:schemeClr val="accent3">
            <a:lumMod val="60000"/>
            <a:lumOff val="40000"/>
          </a:schemeClr>
        </a:solidFill>
      </dgm:spPr>
      <dgm:t>
        <a:bodyPr/>
        <a:lstStyle/>
        <a:p>
          <a:r>
            <a:rPr lang="en-US" dirty="0"/>
            <a:t>MAT-SU </a:t>
          </a:r>
        </a:p>
      </dgm:t>
    </dgm:pt>
    <dgm:pt modelId="{D9C95A0A-A240-5A4B-B0B2-D86F1DC6D5D5}" type="parTrans" cxnId="{B61B3B31-25CB-DD45-A5B8-E89869C81439}">
      <dgm:prSet/>
      <dgm:spPr/>
      <dgm:t>
        <a:bodyPr/>
        <a:lstStyle/>
        <a:p>
          <a:endParaRPr lang="en-US" dirty="0"/>
        </a:p>
      </dgm:t>
    </dgm:pt>
    <dgm:pt modelId="{22E8E223-334B-B341-A4AC-F241A0216064}" type="sibTrans" cxnId="{B61B3B31-25CB-DD45-A5B8-E89869C81439}">
      <dgm:prSet/>
      <dgm:spPr/>
      <dgm:t>
        <a:bodyPr/>
        <a:lstStyle/>
        <a:p>
          <a:endParaRPr lang="en-US"/>
        </a:p>
      </dgm:t>
    </dgm:pt>
    <dgm:pt modelId="{359BACD4-C04C-AE4D-B717-A33E6FB0DAD8}">
      <dgm:prSet/>
      <dgm:spPr/>
      <dgm:t>
        <a:bodyPr/>
        <a:lstStyle/>
        <a:p>
          <a:r>
            <a:rPr lang="en-US" dirty="0"/>
            <a:t>BBAHC</a:t>
          </a:r>
        </a:p>
      </dgm:t>
    </dgm:pt>
    <dgm:pt modelId="{98DCE0F1-57E2-E445-92C9-D4E6B3A77199}" type="parTrans" cxnId="{12B9EC08-ACF2-7F4D-9752-4A6C51BE81F2}">
      <dgm:prSet/>
      <dgm:spPr/>
      <dgm:t>
        <a:bodyPr/>
        <a:lstStyle/>
        <a:p>
          <a:endParaRPr lang="en-US" dirty="0"/>
        </a:p>
      </dgm:t>
    </dgm:pt>
    <dgm:pt modelId="{E85393DE-DF17-504C-9B10-5EA5884B4C0A}" type="sibTrans" cxnId="{12B9EC08-ACF2-7F4D-9752-4A6C51BE81F2}">
      <dgm:prSet/>
      <dgm:spPr/>
      <dgm:t>
        <a:bodyPr/>
        <a:lstStyle/>
        <a:p>
          <a:endParaRPr lang="en-US"/>
        </a:p>
      </dgm:t>
    </dgm:pt>
    <dgm:pt modelId="{79573E41-5F1C-0B41-8ACC-B323F5734F15}">
      <dgm:prSet/>
      <dgm:spPr/>
      <dgm:t>
        <a:bodyPr/>
        <a:lstStyle/>
        <a:p>
          <a:r>
            <a:rPr lang="en-US" dirty="0"/>
            <a:t>Frontier</a:t>
          </a:r>
        </a:p>
      </dgm:t>
    </dgm:pt>
    <dgm:pt modelId="{8AD65E0D-EBD2-A146-8488-988C541E8C7D}" type="parTrans" cxnId="{6EB5D587-8208-544D-A41F-8270FED6A999}">
      <dgm:prSet/>
      <dgm:spPr/>
      <dgm:t>
        <a:bodyPr/>
        <a:lstStyle/>
        <a:p>
          <a:endParaRPr lang="en-US" dirty="0"/>
        </a:p>
      </dgm:t>
    </dgm:pt>
    <dgm:pt modelId="{AA99344D-46F0-104E-9963-3A1C33E9F6F0}" type="sibTrans" cxnId="{6EB5D587-8208-544D-A41F-8270FED6A999}">
      <dgm:prSet/>
      <dgm:spPr/>
      <dgm:t>
        <a:bodyPr/>
        <a:lstStyle/>
        <a:p>
          <a:endParaRPr lang="en-US"/>
        </a:p>
      </dgm:t>
    </dgm:pt>
    <dgm:pt modelId="{D31E125E-9652-C54F-8C32-A420F4FD4FEA}">
      <dgm:prSet/>
      <dgm:spPr/>
      <dgm:t>
        <a:bodyPr/>
        <a:lstStyle/>
        <a:p>
          <a:r>
            <a:rPr lang="en-US" dirty="0"/>
            <a:t>SeaView</a:t>
          </a:r>
        </a:p>
      </dgm:t>
    </dgm:pt>
    <dgm:pt modelId="{4EB7D17F-C31E-424F-88B6-E0C1822C7839}" type="parTrans" cxnId="{A840C54C-01DA-D646-931D-D8E883C20F5E}">
      <dgm:prSet/>
      <dgm:spPr/>
      <dgm:t>
        <a:bodyPr/>
        <a:lstStyle/>
        <a:p>
          <a:endParaRPr lang="en-US" dirty="0"/>
        </a:p>
      </dgm:t>
    </dgm:pt>
    <dgm:pt modelId="{95D5D497-0432-4E4F-93F9-0DE8CCDA9877}" type="sibTrans" cxnId="{A840C54C-01DA-D646-931D-D8E883C20F5E}">
      <dgm:prSet/>
      <dgm:spPr/>
      <dgm:t>
        <a:bodyPr/>
        <a:lstStyle/>
        <a:p>
          <a:endParaRPr lang="en-US"/>
        </a:p>
      </dgm:t>
    </dgm:pt>
    <dgm:pt modelId="{ADB5BC2C-9A72-FF49-9CC7-652B2819FCE0}">
      <dgm:prSet/>
      <dgm:spPr>
        <a:solidFill>
          <a:schemeClr val="accent2"/>
        </a:solidFill>
      </dgm:spPr>
      <dgm:t>
        <a:bodyPr/>
        <a:lstStyle/>
        <a:p>
          <a:r>
            <a:rPr lang="en-US" dirty="0"/>
            <a:t>ACCA</a:t>
          </a:r>
        </a:p>
      </dgm:t>
    </dgm:pt>
    <dgm:pt modelId="{10B74E21-968E-F348-BDB3-A9666FE05917}" type="parTrans" cxnId="{0C9D47F3-7843-A843-BED6-5F7FE36F446A}">
      <dgm:prSet/>
      <dgm:spPr/>
      <dgm:t>
        <a:bodyPr/>
        <a:lstStyle/>
        <a:p>
          <a:endParaRPr lang="en-US" dirty="0"/>
        </a:p>
      </dgm:t>
    </dgm:pt>
    <dgm:pt modelId="{0DB4E161-58D8-A948-8E3B-CAA34CBAC3E2}" type="sibTrans" cxnId="{0C9D47F3-7843-A843-BED6-5F7FE36F446A}">
      <dgm:prSet/>
      <dgm:spPr/>
      <dgm:t>
        <a:bodyPr/>
        <a:lstStyle/>
        <a:p>
          <a:endParaRPr lang="en-US"/>
        </a:p>
      </dgm:t>
    </dgm:pt>
    <dgm:pt modelId="{E7864A24-F7A7-FF47-BFC9-9A4AE0793021}">
      <dgm:prSet/>
      <dgm:spPr>
        <a:solidFill>
          <a:schemeClr val="accent2"/>
        </a:solidFill>
      </dgm:spPr>
      <dgm:t>
        <a:bodyPr/>
        <a:lstStyle/>
        <a:p>
          <a:r>
            <a:rPr lang="en-US" dirty="0"/>
            <a:t>YKHC</a:t>
          </a:r>
        </a:p>
      </dgm:t>
    </dgm:pt>
    <dgm:pt modelId="{D4EB1EE9-591C-B942-A1AC-AE14922A94DC}" type="parTrans" cxnId="{84CC192B-34D7-D142-845D-99F00836290B}">
      <dgm:prSet/>
      <dgm:spPr/>
      <dgm:t>
        <a:bodyPr/>
        <a:lstStyle/>
        <a:p>
          <a:endParaRPr lang="en-US" dirty="0"/>
        </a:p>
      </dgm:t>
    </dgm:pt>
    <dgm:pt modelId="{35911294-A854-724E-B55B-85022288A6FB}" type="sibTrans" cxnId="{84CC192B-34D7-D142-845D-99F00836290B}">
      <dgm:prSet/>
      <dgm:spPr/>
      <dgm:t>
        <a:bodyPr/>
        <a:lstStyle/>
        <a:p>
          <a:endParaRPr lang="en-US"/>
        </a:p>
      </dgm:t>
    </dgm:pt>
    <dgm:pt modelId="{5A07CBC0-804D-C748-AEDB-1F12A9AC103A}">
      <dgm:prSet/>
      <dgm:spPr/>
      <dgm:t>
        <a:bodyPr/>
        <a:lstStyle/>
        <a:p>
          <a:r>
            <a:rPr lang="en-US" dirty="0"/>
            <a:t>KANA</a:t>
          </a:r>
        </a:p>
      </dgm:t>
    </dgm:pt>
    <dgm:pt modelId="{E684814B-801A-994B-8DD3-AF7C0845E7EE}" type="parTrans" cxnId="{B47EBDBA-9010-3548-A8E0-8A7DBFCE9462}">
      <dgm:prSet/>
      <dgm:spPr/>
      <dgm:t>
        <a:bodyPr/>
        <a:lstStyle/>
        <a:p>
          <a:endParaRPr lang="en-US" dirty="0"/>
        </a:p>
      </dgm:t>
    </dgm:pt>
    <dgm:pt modelId="{0CD68299-8A14-0144-A3A4-27A918994D6C}" type="sibTrans" cxnId="{B47EBDBA-9010-3548-A8E0-8A7DBFCE9462}">
      <dgm:prSet/>
      <dgm:spPr/>
      <dgm:t>
        <a:bodyPr/>
        <a:lstStyle/>
        <a:p>
          <a:endParaRPr lang="en-US"/>
        </a:p>
      </dgm:t>
    </dgm:pt>
    <dgm:pt modelId="{B1BBC398-460B-6C47-8DB8-F057F536869C}">
      <dgm:prSet/>
      <dgm:spPr>
        <a:solidFill>
          <a:schemeClr val="accent4">
            <a:lumMod val="60000"/>
            <a:lumOff val="40000"/>
          </a:schemeClr>
        </a:solidFill>
        <a:ln>
          <a:solidFill>
            <a:srgbClr val="4F81BD"/>
          </a:solidFill>
        </a:ln>
      </dgm:spPr>
      <dgm:t>
        <a:bodyPr/>
        <a:lstStyle/>
        <a:p>
          <a:r>
            <a:rPr lang="en-US" dirty="0"/>
            <a:t>NW Arctic</a:t>
          </a:r>
        </a:p>
      </dgm:t>
    </dgm:pt>
    <dgm:pt modelId="{E86343BC-85DF-414A-B66C-0666C2A17093}" type="parTrans" cxnId="{BA05E0A6-0A5D-B849-8B8B-82D75CED7E3B}">
      <dgm:prSet/>
      <dgm:spPr/>
      <dgm:t>
        <a:bodyPr/>
        <a:lstStyle/>
        <a:p>
          <a:endParaRPr lang="en-US" dirty="0"/>
        </a:p>
      </dgm:t>
    </dgm:pt>
    <dgm:pt modelId="{90697174-4925-E846-883F-F43B75236770}" type="sibTrans" cxnId="{BA05E0A6-0A5D-B849-8B8B-82D75CED7E3B}">
      <dgm:prSet/>
      <dgm:spPr/>
      <dgm:t>
        <a:bodyPr/>
        <a:lstStyle/>
        <a:p>
          <a:endParaRPr lang="en-US"/>
        </a:p>
      </dgm:t>
    </dgm:pt>
    <dgm:pt modelId="{EF422740-DDC4-954A-AE42-612F1258B9E6}">
      <dgm:prSet/>
      <dgm:spPr>
        <a:solidFill>
          <a:schemeClr val="accent4">
            <a:lumMod val="60000"/>
            <a:lumOff val="40000"/>
          </a:schemeClr>
        </a:solidFill>
      </dgm:spPr>
      <dgm:t>
        <a:bodyPr/>
        <a:lstStyle/>
        <a:p>
          <a:r>
            <a:rPr lang="en-US" dirty="0"/>
            <a:t>TCC</a:t>
          </a:r>
        </a:p>
      </dgm:t>
    </dgm:pt>
    <dgm:pt modelId="{9442CAAB-D5A8-E249-A912-93438AB42D65}" type="parTrans" cxnId="{96861C11-7BF9-6E40-9A99-C5AA5669110E}">
      <dgm:prSet/>
      <dgm:spPr/>
      <dgm:t>
        <a:bodyPr/>
        <a:lstStyle/>
        <a:p>
          <a:endParaRPr lang="en-US" dirty="0"/>
        </a:p>
      </dgm:t>
    </dgm:pt>
    <dgm:pt modelId="{9284398E-D855-5143-9E1A-9BB53264D79A}" type="sibTrans" cxnId="{96861C11-7BF9-6E40-9A99-C5AA5669110E}">
      <dgm:prSet/>
      <dgm:spPr/>
      <dgm:t>
        <a:bodyPr/>
        <a:lstStyle/>
        <a:p>
          <a:endParaRPr lang="en-US"/>
        </a:p>
      </dgm:t>
    </dgm:pt>
    <dgm:pt modelId="{EA47295C-C474-4341-BDA9-C2AAFB66936E}">
      <dgm:prSet/>
      <dgm:spPr>
        <a:solidFill>
          <a:schemeClr val="accent4">
            <a:lumMod val="60000"/>
            <a:lumOff val="40000"/>
          </a:schemeClr>
        </a:solidFill>
      </dgm:spPr>
      <dgm:t>
        <a:bodyPr/>
        <a:lstStyle/>
        <a:p>
          <a:r>
            <a:rPr lang="en-US" dirty="0"/>
            <a:t>Sitka</a:t>
          </a:r>
        </a:p>
      </dgm:t>
    </dgm:pt>
    <dgm:pt modelId="{12CC099F-5CDD-7543-916A-064648099DC4}" type="parTrans" cxnId="{7D20A730-8618-F847-ABA1-BB544283ECF2}">
      <dgm:prSet/>
      <dgm:spPr/>
      <dgm:t>
        <a:bodyPr/>
        <a:lstStyle/>
        <a:p>
          <a:endParaRPr lang="en-US" dirty="0"/>
        </a:p>
      </dgm:t>
    </dgm:pt>
    <dgm:pt modelId="{BBC8A97B-C2C0-F84C-8EF0-FA283999EB1D}" type="sibTrans" cxnId="{7D20A730-8618-F847-ABA1-BB544283ECF2}">
      <dgm:prSet/>
      <dgm:spPr/>
      <dgm:t>
        <a:bodyPr/>
        <a:lstStyle/>
        <a:p>
          <a:endParaRPr lang="en-US"/>
        </a:p>
      </dgm:t>
    </dgm:pt>
    <dgm:pt modelId="{1A738847-1E2B-4047-B97E-483FE0933CE4}">
      <dgm:prSet/>
      <dgm:spPr>
        <a:solidFill>
          <a:schemeClr val="accent4">
            <a:lumMod val="60000"/>
            <a:lumOff val="40000"/>
          </a:schemeClr>
        </a:solidFill>
      </dgm:spPr>
      <dgm:t>
        <a:bodyPr/>
        <a:lstStyle/>
        <a:p>
          <a:r>
            <a:rPr lang="en-US" dirty="0"/>
            <a:t>NSHC</a:t>
          </a:r>
        </a:p>
      </dgm:t>
    </dgm:pt>
    <dgm:pt modelId="{D2C10FFA-0500-4044-A3A5-5A0334AA4A6B}" type="parTrans" cxnId="{640D7F5B-710A-7646-9FC9-4B847AD3FDF3}">
      <dgm:prSet/>
      <dgm:spPr/>
      <dgm:t>
        <a:bodyPr/>
        <a:lstStyle/>
        <a:p>
          <a:endParaRPr lang="en-US" dirty="0"/>
        </a:p>
      </dgm:t>
    </dgm:pt>
    <dgm:pt modelId="{E6A89758-2812-6E4D-BCE3-D344177854F1}" type="sibTrans" cxnId="{640D7F5B-710A-7646-9FC9-4B847AD3FDF3}">
      <dgm:prSet/>
      <dgm:spPr/>
      <dgm:t>
        <a:bodyPr/>
        <a:lstStyle/>
        <a:p>
          <a:endParaRPr lang="en-US"/>
        </a:p>
      </dgm:t>
    </dgm:pt>
    <dgm:pt modelId="{E462E3C8-460C-7845-990A-A8A8AEBF28A9}">
      <dgm:prSet/>
      <dgm:spPr>
        <a:solidFill>
          <a:schemeClr val="accent2"/>
        </a:solidFill>
      </dgm:spPr>
      <dgm:t>
        <a:bodyPr/>
        <a:lstStyle/>
        <a:p>
          <a:r>
            <a:rPr lang="en-US" dirty="0"/>
            <a:t>Ketchikan</a:t>
          </a:r>
        </a:p>
      </dgm:t>
    </dgm:pt>
    <dgm:pt modelId="{36011EB8-E47C-ED4C-8AED-C896C9D65E68}" type="parTrans" cxnId="{DFE9EB2D-C7F8-614D-9C1A-4708C445B934}">
      <dgm:prSet/>
      <dgm:spPr/>
      <dgm:t>
        <a:bodyPr/>
        <a:lstStyle/>
        <a:p>
          <a:endParaRPr lang="en-US" dirty="0"/>
        </a:p>
      </dgm:t>
    </dgm:pt>
    <dgm:pt modelId="{0AE6BD0D-4F54-5444-BF50-C938A3833622}" type="sibTrans" cxnId="{DFE9EB2D-C7F8-614D-9C1A-4708C445B934}">
      <dgm:prSet/>
      <dgm:spPr/>
      <dgm:t>
        <a:bodyPr/>
        <a:lstStyle/>
        <a:p>
          <a:endParaRPr lang="en-US"/>
        </a:p>
      </dgm:t>
    </dgm:pt>
    <dgm:pt modelId="{0A101FD8-C48F-C541-8619-B6D524F6646F}" type="pres">
      <dgm:prSet presAssocID="{2941F945-ECB6-1D4A-921F-DEB586A9EFCD}" presName="cycle" presStyleCnt="0">
        <dgm:presLayoutVars>
          <dgm:chMax val="1"/>
          <dgm:dir/>
          <dgm:animLvl val="ctr"/>
          <dgm:resizeHandles val="exact"/>
        </dgm:presLayoutVars>
      </dgm:prSet>
      <dgm:spPr/>
      <dgm:t>
        <a:bodyPr/>
        <a:lstStyle/>
        <a:p>
          <a:endParaRPr lang="en-US"/>
        </a:p>
      </dgm:t>
    </dgm:pt>
    <dgm:pt modelId="{08ED75C2-EABC-6B4C-9265-180E53EA2F33}" type="pres">
      <dgm:prSet presAssocID="{70D3081D-0854-0E47-A08D-204E20C0B556}" presName="centerShape" presStyleLbl="node0" presStyleIdx="0" presStyleCnt="1" custScaleX="128708" custScaleY="135572"/>
      <dgm:spPr/>
      <dgm:t>
        <a:bodyPr/>
        <a:lstStyle/>
        <a:p>
          <a:endParaRPr lang="en-US"/>
        </a:p>
      </dgm:t>
    </dgm:pt>
    <dgm:pt modelId="{7588639F-647E-ED41-BC3D-F845747B1752}" type="pres">
      <dgm:prSet presAssocID="{F1B88FC6-CCD7-574E-97E0-F37B12B8CB6A}" presName="Name9" presStyleLbl="parChTrans1D2" presStyleIdx="0" presStyleCnt="16"/>
      <dgm:spPr/>
      <dgm:t>
        <a:bodyPr/>
        <a:lstStyle/>
        <a:p>
          <a:endParaRPr lang="en-US"/>
        </a:p>
      </dgm:t>
    </dgm:pt>
    <dgm:pt modelId="{B0F6D0C8-159D-3D45-BE30-329A7954C373}" type="pres">
      <dgm:prSet presAssocID="{F1B88FC6-CCD7-574E-97E0-F37B12B8CB6A}" presName="connTx" presStyleLbl="parChTrans1D2" presStyleIdx="0" presStyleCnt="16"/>
      <dgm:spPr/>
      <dgm:t>
        <a:bodyPr/>
        <a:lstStyle/>
        <a:p>
          <a:endParaRPr lang="en-US"/>
        </a:p>
      </dgm:t>
    </dgm:pt>
    <dgm:pt modelId="{BC9B81EA-0CDD-834A-A525-A5B181555387}" type="pres">
      <dgm:prSet presAssocID="{8A1F8E7B-6CDB-FD40-BC1B-48E25CEC83DA}" presName="node" presStyleLbl="node1" presStyleIdx="0" presStyleCnt="16">
        <dgm:presLayoutVars>
          <dgm:bulletEnabled val="1"/>
        </dgm:presLayoutVars>
      </dgm:prSet>
      <dgm:spPr/>
      <dgm:t>
        <a:bodyPr/>
        <a:lstStyle/>
        <a:p>
          <a:endParaRPr lang="en-US"/>
        </a:p>
      </dgm:t>
    </dgm:pt>
    <dgm:pt modelId="{5021433E-CB7B-0343-AE1D-B1784BF9C9E4}" type="pres">
      <dgm:prSet presAssocID="{5CA15074-F9CF-804A-AD9B-5E1CA5A99826}" presName="Name9" presStyleLbl="parChTrans1D2" presStyleIdx="1" presStyleCnt="16"/>
      <dgm:spPr/>
      <dgm:t>
        <a:bodyPr/>
        <a:lstStyle/>
        <a:p>
          <a:endParaRPr lang="en-US"/>
        </a:p>
      </dgm:t>
    </dgm:pt>
    <dgm:pt modelId="{F5601D9C-4100-AB44-B6C0-8DD2D5E173CC}" type="pres">
      <dgm:prSet presAssocID="{5CA15074-F9CF-804A-AD9B-5E1CA5A99826}" presName="connTx" presStyleLbl="parChTrans1D2" presStyleIdx="1" presStyleCnt="16"/>
      <dgm:spPr/>
      <dgm:t>
        <a:bodyPr/>
        <a:lstStyle/>
        <a:p>
          <a:endParaRPr lang="en-US"/>
        </a:p>
      </dgm:t>
    </dgm:pt>
    <dgm:pt modelId="{ADD74A65-82AA-1D41-9C77-8159E1EDF17A}" type="pres">
      <dgm:prSet presAssocID="{81181FBE-CDFC-A045-A8DA-9F05DCAF9DD4}" presName="node" presStyleLbl="node1" presStyleIdx="1" presStyleCnt="16">
        <dgm:presLayoutVars>
          <dgm:bulletEnabled val="1"/>
        </dgm:presLayoutVars>
      </dgm:prSet>
      <dgm:spPr/>
      <dgm:t>
        <a:bodyPr/>
        <a:lstStyle/>
        <a:p>
          <a:endParaRPr lang="en-US"/>
        </a:p>
      </dgm:t>
    </dgm:pt>
    <dgm:pt modelId="{F8FB8794-8C42-0F46-ADC6-D1C02E32F1D7}" type="pres">
      <dgm:prSet presAssocID="{79E5960D-D217-8947-AB20-9EF0FA378B52}" presName="Name9" presStyleLbl="parChTrans1D2" presStyleIdx="2" presStyleCnt="16"/>
      <dgm:spPr/>
      <dgm:t>
        <a:bodyPr/>
        <a:lstStyle/>
        <a:p>
          <a:endParaRPr lang="en-US"/>
        </a:p>
      </dgm:t>
    </dgm:pt>
    <dgm:pt modelId="{D018D2FC-3EC0-F342-8AB6-9AA84DA616E3}" type="pres">
      <dgm:prSet presAssocID="{79E5960D-D217-8947-AB20-9EF0FA378B52}" presName="connTx" presStyleLbl="parChTrans1D2" presStyleIdx="2" presStyleCnt="16"/>
      <dgm:spPr/>
      <dgm:t>
        <a:bodyPr/>
        <a:lstStyle/>
        <a:p>
          <a:endParaRPr lang="en-US"/>
        </a:p>
      </dgm:t>
    </dgm:pt>
    <dgm:pt modelId="{B7974C2D-CAC4-E840-BD5A-8DB0863D02A3}" type="pres">
      <dgm:prSet presAssocID="{40642DB0-85DC-0145-AD7B-9BC5F8F7806B}" presName="node" presStyleLbl="node1" presStyleIdx="2" presStyleCnt="16">
        <dgm:presLayoutVars>
          <dgm:bulletEnabled val="1"/>
        </dgm:presLayoutVars>
      </dgm:prSet>
      <dgm:spPr/>
      <dgm:t>
        <a:bodyPr/>
        <a:lstStyle/>
        <a:p>
          <a:endParaRPr lang="en-US"/>
        </a:p>
      </dgm:t>
    </dgm:pt>
    <dgm:pt modelId="{F1363851-AA5D-AD4B-820D-63B870319453}" type="pres">
      <dgm:prSet presAssocID="{D9C95A0A-A240-5A4B-B0B2-D86F1DC6D5D5}" presName="Name9" presStyleLbl="parChTrans1D2" presStyleIdx="3" presStyleCnt="16"/>
      <dgm:spPr/>
      <dgm:t>
        <a:bodyPr/>
        <a:lstStyle/>
        <a:p>
          <a:endParaRPr lang="en-US"/>
        </a:p>
      </dgm:t>
    </dgm:pt>
    <dgm:pt modelId="{009C2A63-6097-5F48-B73A-C08E2A7DC96A}" type="pres">
      <dgm:prSet presAssocID="{D9C95A0A-A240-5A4B-B0B2-D86F1DC6D5D5}" presName="connTx" presStyleLbl="parChTrans1D2" presStyleIdx="3" presStyleCnt="16"/>
      <dgm:spPr/>
      <dgm:t>
        <a:bodyPr/>
        <a:lstStyle/>
        <a:p>
          <a:endParaRPr lang="en-US"/>
        </a:p>
      </dgm:t>
    </dgm:pt>
    <dgm:pt modelId="{0F03D332-8186-374D-A2E0-7ED3882A1D60}" type="pres">
      <dgm:prSet presAssocID="{2A8DA971-C814-9143-93A6-7419E5CBEB8D}" presName="node" presStyleLbl="node1" presStyleIdx="3" presStyleCnt="16">
        <dgm:presLayoutVars>
          <dgm:bulletEnabled val="1"/>
        </dgm:presLayoutVars>
      </dgm:prSet>
      <dgm:spPr/>
      <dgm:t>
        <a:bodyPr/>
        <a:lstStyle/>
        <a:p>
          <a:endParaRPr lang="en-US"/>
        </a:p>
      </dgm:t>
    </dgm:pt>
    <dgm:pt modelId="{3CA230E5-FD93-664F-99DB-C1E7ED34F4ED}" type="pres">
      <dgm:prSet presAssocID="{8AD65E0D-EBD2-A146-8488-988C541E8C7D}" presName="Name9" presStyleLbl="parChTrans1D2" presStyleIdx="4" presStyleCnt="16"/>
      <dgm:spPr/>
      <dgm:t>
        <a:bodyPr/>
        <a:lstStyle/>
        <a:p>
          <a:endParaRPr lang="en-US"/>
        </a:p>
      </dgm:t>
    </dgm:pt>
    <dgm:pt modelId="{D9061153-23FE-AA47-98CD-B0686365D4F8}" type="pres">
      <dgm:prSet presAssocID="{8AD65E0D-EBD2-A146-8488-988C541E8C7D}" presName="connTx" presStyleLbl="parChTrans1D2" presStyleIdx="4" presStyleCnt="16"/>
      <dgm:spPr/>
      <dgm:t>
        <a:bodyPr/>
        <a:lstStyle/>
        <a:p>
          <a:endParaRPr lang="en-US"/>
        </a:p>
      </dgm:t>
    </dgm:pt>
    <dgm:pt modelId="{F32AF124-7757-F34B-A9A8-D750C941F095}" type="pres">
      <dgm:prSet presAssocID="{79573E41-5F1C-0B41-8ACC-B323F5734F15}" presName="node" presStyleLbl="node1" presStyleIdx="4" presStyleCnt="16">
        <dgm:presLayoutVars>
          <dgm:bulletEnabled val="1"/>
        </dgm:presLayoutVars>
      </dgm:prSet>
      <dgm:spPr/>
      <dgm:t>
        <a:bodyPr/>
        <a:lstStyle/>
        <a:p>
          <a:endParaRPr lang="en-US"/>
        </a:p>
      </dgm:t>
    </dgm:pt>
    <dgm:pt modelId="{F56B2620-2C9B-C242-9047-DC293403E240}" type="pres">
      <dgm:prSet presAssocID="{E684814B-801A-994B-8DD3-AF7C0845E7EE}" presName="Name9" presStyleLbl="parChTrans1D2" presStyleIdx="5" presStyleCnt="16"/>
      <dgm:spPr/>
      <dgm:t>
        <a:bodyPr/>
        <a:lstStyle/>
        <a:p>
          <a:endParaRPr lang="en-US"/>
        </a:p>
      </dgm:t>
    </dgm:pt>
    <dgm:pt modelId="{C02896EF-0B98-6246-8B46-E8D53DB74BB0}" type="pres">
      <dgm:prSet presAssocID="{E684814B-801A-994B-8DD3-AF7C0845E7EE}" presName="connTx" presStyleLbl="parChTrans1D2" presStyleIdx="5" presStyleCnt="16"/>
      <dgm:spPr/>
      <dgm:t>
        <a:bodyPr/>
        <a:lstStyle/>
        <a:p>
          <a:endParaRPr lang="en-US"/>
        </a:p>
      </dgm:t>
    </dgm:pt>
    <dgm:pt modelId="{F77E3B33-6591-7C48-BCF9-74B1810CBE5A}" type="pres">
      <dgm:prSet presAssocID="{5A07CBC0-804D-C748-AEDB-1F12A9AC103A}" presName="node" presStyleLbl="node1" presStyleIdx="5" presStyleCnt="16">
        <dgm:presLayoutVars>
          <dgm:bulletEnabled val="1"/>
        </dgm:presLayoutVars>
      </dgm:prSet>
      <dgm:spPr/>
      <dgm:t>
        <a:bodyPr/>
        <a:lstStyle/>
        <a:p>
          <a:endParaRPr lang="en-US"/>
        </a:p>
      </dgm:t>
    </dgm:pt>
    <dgm:pt modelId="{348055CF-23A1-4545-94EC-9746806921B6}" type="pres">
      <dgm:prSet presAssocID="{98DCE0F1-57E2-E445-92C9-D4E6B3A77199}" presName="Name9" presStyleLbl="parChTrans1D2" presStyleIdx="6" presStyleCnt="16"/>
      <dgm:spPr/>
      <dgm:t>
        <a:bodyPr/>
        <a:lstStyle/>
        <a:p>
          <a:endParaRPr lang="en-US"/>
        </a:p>
      </dgm:t>
    </dgm:pt>
    <dgm:pt modelId="{ED94A50B-3457-5241-93DD-D1AE6C0D6C70}" type="pres">
      <dgm:prSet presAssocID="{98DCE0F1-57E2-E445-92C9-D4E6B3A77199}" presName="connTx" presStyleLbl="parChTrans1D2" presStyleIdx="6" presStyleCnt="16"/>
      <dgm:spPr/>
      <dgm:t>
        <a:bodyPr/>
        <a:lstStyle/>
        <a:p>
          <a:endParaRPr lang="en-US"/>
        </a:p>
      </dgm:t>
    </dgm:pt>
    <dgm:pt modelId="{6094EF80-CE68-8E4B-9650-3B0DC8F89494}" type="pres">
      <dgm:prSet presAssocID="{359BACD4-C04C-AE4D-B717-A33E6FB0DAD8}" presName="node" presStyleLbl="node1" presStyleIdx="6" presStyleCnt="16">
        <dgm:presLayoutVars>
          <dgm:bulletEnabled val="1"/>
        </dgm:presLayoutVars>
      </dgm:prSet>
      <dgm:spPr/>
      <dgm:t>
        <a:bodyPr/>
        <a:lstStyle/>
        <a:p>
          <a:endParaRPr lang="en-US"/>
        </a:p>
      </dgm:t>
    </dgm:pt>
    <dgm:pt modelId="{2FF6AFFD-B878-B140-BFE5-8CD80793809B}" type="pres">
      <dgm:prSet presAssocID="{4EB7D17F-C31E-424F-88B6-E0C1822C7839}" presName="Name9" presStyleLbl="parChTrans1D2" presStyleIdx="7" presStyleCnt="16"/>
      <dgm:spPr/>
      <dgm:t>
        <a:bodyPr/>
        <a:lstStyle/>
        <a:p>
          <a:endParaRPr lang="en-US"/>
        </a:p>
      </dgm:t>
    </dgm:pt>
    <dgm:pt modelId="{FA9F2EAF-0BD7-3A4D-9EA1-C36627951BD0}" type="pres">
      <dgm:prSet presAssocID="{4EB7D17F-C31E-424F-88B6-E0C1822C7839}" presName="connTx" presStyleLbl="parChTrans1D2" presStyleIdx="7" presStyleCnt="16"/>
      <dgm:spPr/>
      <dgm:t>
        <a:bodyPr/>
        <a:lstStyle/>
        <a:p>
          <a:endParaRPr lang="en-US"/>
        </a:p>
      </dgm:t>
    </dgm:pt>
    <dgm:pt modelId="{DDC28C70-65E3-1F4A-92C6-9B94D4BF4F48}" type="pres">
      <dgm:prSet presAssocID="{D31E125E-9652-C54F-8C32-A420F4FD4FEA}" presName="node" presStyleLbl="node1" presStyleIdx="7" presStyleCnt="16">
        <dgm:presLayoutVars>
          <dgm:bulletEnabled val="1"/>
        </dgm:presLayoutVars>
      </dgm:prSet>
      <dgm:spPr/>
      <dgm:t>
        <a:bodyPr/>
        <a:lstStyle/>
        <a:p>
          <a:endParaRPr lang="en-US"/>
        </a:p>
      </dgm:t>
    </dgm:pt>
    <dgm:pt modelId="{0106643C-72EE-F84C-8679-601580E3A839}" type="pres">
      <dgm:prSet presAssocID="{10B74E21-968E-F348-BDB3-A9666FE05917}" presName="Name9" presStyleLbl="parChTrans1D2" presStyleIdx="8" presStyleCnt="16"/>
      <dgm:spPr/>
      <dgm:t>
        <a:bodyPr/>
        <a:lstStyle/>
        <a:p>
          <a:endParaRPr lang="en-US"/>
        </a:p>
      </dgm:t>
    </dgm:pt>
    <dgm:pt modelId="{8B427F4B-0E63-F848-B94D-DCB3D5522016}" type="pres">
      <dgm:prSet presAssocID="{10B74E21-968E-F348-BDB3-A9666FE05917}" presName="connTx" presStyleLbl="parChTrans1D2" presStyleIdx="8" presStyleCnt="16"/>
      <dgm:spPr/>
      <dgm:t>
        <a:bodyPr/>
        <a:lstStyle/>
        <a:p>
          <a:endParaRPr lang="en-US"/>
        </a:p>
      </dgm:t>
    </dgm:pt>
    <dgm:pt modelId="{845F01E5-1416-254C-9503-7EE62E84B0CA}" type="pres">
      <dgm:prSet presAssocID="{ADB5BC2C-9A72-FF49-9CC7-652B2819FCE0}" presName="node" presStyleLbl="node1" presStyleIdx="8" presStyleCnt="16">
        <dgm:presLayoutVars>
          <dgm:bulletEnabled val="1"/>
        </dgm:presLayoutVars>
      </dgm:prSet>
      <dgm:spPr/>
      <dgm:t>
        <a:bodyPr/>
        <a:lstStyle/>
        <a:p>
          <a:endParaRPr lang="en-US"/>
        </a:p>
      </dgm:t>
    </dgm:pt>
    <dgm:pt modelId="{17CD55A5-6141-EE4E-A929-E16D3E789B14}" type="pres">
      <dgm:prSet presAssocID="{8664A81C-BBB1-FC49-B7A5-ECCE187D12C0}" presName="Name9" presStyleLbl="parChTrans1D2" presStyleIdx="9" presStyleCnt="16"/>
      <dgm:spPr/>
      <dgm:t>
        <a:bodyPr/>
        <a:lstStyle/>
        <a:p>
          <a:endParaRPr lang="en-US"/>
        </a:p>
      </dgm:t>
    </dgm:pt>
    <dgm:pt modelId="{D5BAA1F5-63B9-6F4B-B2CB-51AF45F61A8E}" type="pres">
      <dgm:prSet presAssocID="{8664A81C-BBB1-FC49-B7A5-ECCE187D12C0}" presName="connTx" presStyleLbl="parChTrans1D2" presStyleIdx="9" presStyleCnt="16"/>
      <dgm:spPr/>
      <dgm:t>
        <a:bodyPr/>
        <a:lstStyle/>
        <a:p>
          <a:endParaRPr lang="en-US"/>
        </a:p>
      </dgm:t>
    </dgm:pt>
    <dgm:pt modelId="{CDBE5D01-3D28-9A4B-844A-205A156929CE}" type="pres">
      <dgm:prSet presAssocID="{BBFD9766-3E2F-B04B-8534-C6731A6C1AD1}" presName="node" presStyleLbl="node1" presStyleIdx="9" presStyleCnt="16">
        <dgm:presLayoutVars>
          <dgm:bulletEnabled val="1"/>
        </dgm:presLayoutVars>
      </dgm:prSet>
      <dgm:spPr/>
      <dgm:t>
        <a:bodyPr/>
        <a:lstStyle/>
        <a:p>
          <a:endParaRPr lang="en-US"/>
        </a:p>
      </dgm:t>
    </dgm:pt>
    <dgm:pt modelId="{C9F3BC71-24B9-7C47-B287-E24B178D887F}" type="pres">
      <dgm:prSet presAssocID="{36011EB8-E47C-ED4C-8AED-C896C9D65E68}" presName="Name9" presStyleLbl="parChTrans1D2" presStyleIdx="10" presStyleCnt="16"/>
      <dgm:spPr/>
      <dgm:t>
        <a:bodyPr/>
        <a:lstStyle/>
        <a:p>
          <a:endParaRPr lang="en-US"/>
        </a:p>
      </dgm:t>
    </dgm:pt>
    <dgm:pt modelId="{A5BD9A64-3636-4143-A949-D1229CC70148}" type="pres">
      <dgm:prSet presAssocID="{36011EB8-E47C-ED4C-8AED-C896C9D65E68}" presName="connTx" presStyleLbl="parChTrans1D2" presStyleIdx="10" presStyleCnt="16"/>
      <dgm:spPr/>
      <dgm:t>
        <a:bodyPr/>
        <a:lstStyle/>
        <a:p>
          <a:endParaRPr lang="en-US"/>
        </a:p>
      </dgm:t>
    </dgm:pt>
    <dgm:pt modelId="{CE9F0364-B8C4-2544-A45C-22DE61ED01B8}" type="pres">
      <dgm:prSet presAssocID="{E462E3C8-460C-7845-990A-A8A8AEBF28A9}" presName="node" presStyleLbl="node1" presStyleIdx="10" presStyleCnt="16">
        <dgm:presLayoutVars>
          <dgm:bulletEnabled val="1"/>
        </dgm:presLayoutVars>
      </dgm:prSet>
      <dgm:spPr/>
      <dgm:t>
        <a:bodyPr/>
        <a:lstStyle/>
        <a:p>
          <a:endParaRPr lang="en-US"/>
        </a:p>
      </dgm:t>
    </dgm:pt>
    <dgm:pt modelId="{DD581429-C391-9B4F-94FE-28F37307ED5D}" type="pres">
      <dgm:prSet presAssocID="{D4EB1EE9-591C-B942-A1AC-AE14922A94DC}" presName="Name9" presStyleLbl="parChTrans1D2" presStyleIdx="11" presStyleCnt="16"/>
      <dgm:spPr/>
      <dgm:t>
        <a:bodyPr/>
        <a:lstStyle/>
        <a:p>
          <a:endParaRPr lang="en-US"/>
        </a:p>
      </dgm:t>
    </dgm:pt>
    <dgm:pt modelId="{8852A4C9-873E-AD4E-A0F1-99A346F1165B}" type="pres">
      <dgm:prSet presAssocID="{D4EB1EE9-591C-B942-A1AC-AE14922A94DC}" presName="connTx" presStyleLbl="parChTrans1D2" presStyleIdx="11" presStyleCnt="16"/>
      <dgm:spPr/>
      <dgm:t>
        <a:bodyPr/>
        <a:lstStyle/>
        <a:p>
          <a:endParaRPr lang="en-US"/>
        </a:p>
      </dgm:t>
    </dgm:pt>
    <dgm:pt modelId="{704F6E39-CDFE-CB46-AD73-CAB3CF5CFC97}" type="pres">
      <dgm:prSet presAssocID="{E7864A24-F7A7-FF47-BFC9-9A4AE0793021}" presName="node" presStyleLbl="node1" presStyleIdx="11" presStyleCnt="16">
        <dgm:presLayoutVars>
          <dgm:bulletEnabled val="1"/>
        </dgm:presLayoutVars>
      </dgm:prSet>
      <dgm:spPr/>
      <dgm:t>
        <a:bodyPr/>
        <a:lstStyle/>
        <a:p>
          <a:endParaRPr lang="en-US"/>
        </a:p>
      </dgm:t>
    </dgm:pt>
    <dgm:pt modelId="{C1836260-D81A-5F49-9663-26EFE0E2E49E}" type="pres">
      <dgm:prSet presAssocID="{E86343BC-85DF-414A-B66C-0666C2A17093}" presName="Name9" presStyleLbl="parChTrans1D2" presStyleIdx="12" presStyleCnt="16"/>
      <dgm:spPr/>
      <dgm:t>
        <a:bodyPr/>
        <a:lstStyle/>
        <a:p>
          <a:endParaRPr lang="en-US"/>
        </a:p>
      </dgm:t>
    </dgm:pt>
    <dgm:pt modelId="{5FAA36AC-7697-4744-BD78-9AAAC55C3C42}" type="pres">
      <dgm:prSet presAssocID="{E86343BC-85DF-414A-B66C-0666C2A17093}" presName="connTx" presStyleLbl="parChTrans1D2" presStyleIdx="12" presStyleCnt="16"/>
      <dgm:spPr/>
      <dgm:t>
        <a:bodyPr/>
        <a:lstStyle/>
        <a:p>
          <a:endParaRPr lang="en-US"/>
        </a:p>
      </dgm:t>
    </dgm:pt>
    <dgm:pt modelId="{9CCEA4BB-1F36-CB45-84FD-2F36745A6DF1}" type="pres">
      <dgm:prSet presAssocID="{B1BBC398-460B-6C47-8DB8-F057F536869C}" presName="node" presStyleLbl="node1" presStyleIdx="12" presStyleCnt="16">
        <dgm:presLayoutVars>
          <dgm:bulletEnabled val="1"/>
        </dgm:presLayoutVars>
      </dgm:prSet>
      <dgm:spPr/>
      <dgm:t>
        <a:bodyPr/>
        <a:lstStyle/>
        <a:p>
          <a:endParaRPr lang="en-US"/>
        </a:p>
      </dgm:t>
    </dgm:pt>
    <dgm:pt modelId="{2A584ABD-ED73-674A-A29D-A50E727B28A8}" type="pres">
      <dgm:prSet presAssocID="{12CC099F-5CDD-7543-916A-064648099DC4}" presName="Name9" presStyleLbl="parChTrans1D2" presStyleIdx="13" presStyleCnt="16"/>
      <dgm:spPr/>
      <dgm:t>
        <a:bodyPr/>
        <a:lstStyle/>
        <a:p>
          <a:endParaRPr lang="en-US"/>
        </a:p>
      </dgm:t>
    </dgm:pt>
    <dgm:pt modelId="{70F4406D-ACA4-4844-96B7-B615D7A3618A}" type="pres">
      <dgm:prSet presAssocID="{12CC099F-5CDD-7543-916A-064648099DC4}" presName="connTx" presStyleLbl="parChTrans1D2" presStyleIdx="13" presStyleCnt="16"/>
      <dgm:spPr/>
      <dgm:t>
        <a:bodyPr/>
        <a:lstStyle/>
        <a:p>
          <a:endParaRPr lang="en-US"/>
        </a:p>
      </dgm:t>
    </dgm:pt>
    <dgm:pt modelId="{1DA080A0-DA0E-E14D-B252-04BB66388FAC}" type="pres">
      <dgm:prSet presAssocID="{EA47295C-C474-4341-BDA9-C2AAFB66936E}" presName="node" presStyleLbl="node1" presStyleIdx="13" presStyleCnt="16">
        <dgm:presLayoutVars>
          <dgm:bulletEnabled val="1"/>
        </dgm:presLayoutVars>
      </dgm:prSet>
      <dgm:spPr/>
      <dgm:t>
        <a:bodyPr/>
        <a:lstStyle/>
        <a:p>
          <a:endParaRPr lang="en-US"/>
        </a:p>
      </dgm:t>
    </dgm:pt>
    <dgm:pt modelId="{362B5221-396B-D945-AC98-D2A9A7548865}" type="pres">
      <dgm:prSet presAssocID="{D2C10FFA-0500-4044-A3A5-5A0334AA4A6B}" presName="Name9" presStyleLbl="parChTrans1D2" presStyleIdx="14" presStyleCnt="16"/>
      <dgm:spPr/>
      <dgm:t>
        <a:bodyPr/>
        <a:lstStyle/>
        <a:p>
          <a:endParaRPr lang="en-US"/>
        </a:p>
      </dgm:t>
    </dgm:pt>
    <dgm:pt modelId="{7F27DDD8-C64A-0643-A7B3-3DA0C056DFEE}" type="pres">
      <dgm:prSet presAssocID="{D2C10FFA-0500-4044-A3A5-5A0334AA4A6B}" presName="connTx" presStyleLbl="parChTrans1D2" presStyleIdx="14" presStyleCnt="16"/>
      <dgm:spPr/>
      <dgm:t>
        <a:bodyPr/>
        <a:lstStyle/>
        <a:p>
          <a:endParaRPr lang="en-US"/>
        </a:p>
      </dgm:t>
    </dgm:pt>
    <dgm:pt modelId="{806D4A7C-39FA-894A-A7A7-F8AF82014361}" type="pres">
      <dgm:prSet presAssocID="{1A738847-1E2B-4047-B97E-483FE0933CE4}" presName="node" presStyleLbl="node1" presStyleIdx="14" presStyleCnt="16">
        <dgm:presLayoutVars>
          <dgm:bulletEnabled val="1"/>
        </dgm:presLayoutVars>
      </dgm:prSet>
      <dgm:spPr/>
      <dgm:t>
        <a:bodyPr/>
        <a:lstStyle/>
        <a:p>
          <a:endParaRPr lang="en-US"/>
        </a:p>
      </dgm:t>
    </dgm:pt>
    <dgm:pt modelId="{FC624091-D2DE-E840-990D-97552AF7ABDA}" type="pres">
      <dgm:prSet presAssocID="{9442CAAB-D5A8-E249-A912-93438AB42D65}" presName="Name9" presStyleLbl="parChTrans1D2" presStyleIdx="15" presStyleCnt="16"/>
      <dgm:spPr/>
      <dgm:t>
        <a:bodyPr/>
        <a:lstStyle/>
        <a:p>
          <a:endParaRPr lang="en-US"/>
        </a:p>
      </dgm:t>
    </dgm:pt>
    <dgm:pt modelId="{F0F4542F-CD1F-5A48-853F-18185106F36C}" type="pres">
      <dgm:prSet presAssocID="{9442CAAB-D5A8-E249-A912-93438AB42D65}" presName="connTx" presStyleLbl="parChTrans1D2" presStyleIdx="15" presStyleCnt="16"/>
      <dgm:spPr/>
      <dgm:t>
        <a:bodyPr/>
        <a:lstStyle/>
        <a:p>
          <a:endParaRPr lang="en-US"/>
        </a:p>
      </dgm:t>
    </dgm:pt>
    <dgm:pt modelId="{EBBC64A9-B8F1-484F-AA20-CDA0332CE5F5}" type="pres">
      <dgm:prSet presAssocID="{EF422740-DDC4-954A-AE42-612F1258B9E6}" presName="node" presStyleLbl="node1" presStyleIdx="15" presStyleCnt="16">
        <dgm:presLayoutVars>
          <dgm:bulletEnabled val="1"/>
        </dgm:presLayoutVars>
      </dgm:prSet>
      <dgm:spPr/>
      <dgm:t>
        <a:bodyPr/>
        <a:lstStyle/>
        <a:p>
          <a:endParaRPr lang="en-US"/>
        </a:p>
      </dgm:t>
    </dgm:pt>
  </dgm:ptLst>
  <dgm:cxnLst>
    <dgm:cxn modelId="{BE797906-C6C0-6F44-AAD4-F138B9074AB7}" type="presOf" srcId="{EA47295C-C474-4341-BDA9-C2AAFB66936E}" destId="{1DA080A0-DA0E-E14D-B252-04BB66388FAC}" srcOrd="0" destOrd="0" presId="urn:microsoft.com/office/officeart/2005/8/layout/radial1"/>
    <dgm:cxn modelId="{CE833170-5309-1C48-B532-7763C4710415}" type="presOf" srcId="{8AD65E0D-EBD2-A146-8488-988C541E8C7D}" destId="{3CA230E5-FD93-664F-99DB-C1E7ED34F4ED}" srcOrd="0" destOrd="0" presId="urn:microsoft.com/office/officeart/2005/8/layout/radial1"/>
    <dgm:cxn modelId="{32B91F4D-B768-194E-9BB7-56AD5DCAC077}" type="presOf" srcId="{79E5960D-D217-8947-AB20-9EF0FA378B52}" destId="{D018D2FC-3EC0-F342-8AB6-9AA84DA616E3}" srcOrd="1" destOrd="0" presId="urn:microsoft.com/office/officeart/2005/8/layout/radial1"/>
    <dgm:cxn modelId="{BD71A6CB-3D3F-D145-916F-7D900DAA22C7}" type="presOf" srcId="{2941F945-ECB6-1D4A-921F-DEB586A9EFCD}" destId="{0A101FD8-C48F-C541-8619-B6D524F6646F}" srcOrd="0" destOrd="0" presId="urn:microsoft.com/office/officeart/2005/8/layout/radial1"/>
    <dgm:cxn modelId="{B7BD91C6-36B9-2840-B229-5D98C924EDEB}" type="presOf" srcId="{D2C10FFA-0500-4044-A3A5-5A0334AA4A6B}" destId="{362B5221-396B-D945-AC98-D2A9A7548865}" srcOrd="0" destOrd="0" presId="urn:microsoft.com/office/officeart/2005/8/layout/radial1"/>
    <dgm:cxn modelId="{0963A71E-4273-9046-AE7A-393D7CA02398}" type="presOf" srcId="{79573E41-5F1C-0B41-8ACC-B323F5734F15}" destId="{F32AF124-7757-F34B-A9A8-D750C941F095}" srcOrd="0" destOrd="0" presId="urn:microsoft.com/office/officeart/2005/8/layout/radial1"/>
    <dgm:cxn modelId="{BFA7EC1F-401D-4D4E-93E5-AF950C255DDD}" srcId="{70D3081D-0854-0E47-A08D-204E20C0B556}" destId="{81181FBE-CDFC-A045-A8DA-9F05DCAF9DD4}" srcOrd="1" destOrd="0" parTransId="{5CA15074-F9CF-804A-AD9B-5E1CA5A99826}" sibTransId="{2852F1EC-688E-4545-AC09-8F9363597453}"/>
    <dgm:cxn modelId="{640D7F5B-710A-7646-9FC9-4B847AD3FDF3}" srcId="{70D3081D-0854-0E47-A08D-204E20C0B556}" destId="{1A738847-1E2B-4047-B97E-483FE0933CE4}" srcOrd="14" destOrd="0" parTransId="{D2C10FFA-0500-4044-A3A5-5A0334AA4A6B}" sibTransId="{E6A89758-2812-6E4D-BCE3-D344177854F1}"/>
    <dgm:cxn modelId="{8A568D0A-E8AB-824D-960C-D8369763BCAF}" type="presOf" srcId="{D4EB1EE9-591C-B942-A1AC-AE14922A94DC}" destId="{DD581429-C391-9B4F-94FE-28F37307ED5D}" srcOrd="0" destOrd="0" presId="urn:microsoft.com/office/officeart/2005/8/layout/radial1"/>
    <dgm:cxn modelId="{ACD5C6DE-4E6C-5A47-A22A-92693A65FFDD}" type="presOf" srcId="{ADB5BC2C-9A72-FF49-9CC7-652B2819FCE0}" destId="{845F01E5-1416-254C-9503-7EE62E84B0CA}" srcOrd="0" destOrd="0" presId="urn:microsoft.com/office/officeart/2005/8/layout/radial1"/>
    <dgm:cxn modelId="{744340DD-C182-2246-9F33-983461796C13}" type="presOf" srcId="{E7864A24-F7A7-FF47-BFC9-9A4AE0793021}" destId="{704F6E39-CDFE-CB46-AD73-CAB3CF5CFC97}" srcOrd="0" destOrd="0" presId="urn:microsoft.com/office/officeart/2005/8/layout/radial1"/>
    <dgm:cxn modelId="{F77BAE9F-A0D4-AB4C-94E2-03D3F2D8EC4B}" srcId="{70D3081D-0854-0E47-A08D-204E20C0B556}" destId="{40642DB0-85DC-0145-AD7B-9BC5F8F7806B}" srcOrd="2" destOrd="0" parTransId="{79E5960D-D217-8947-AB20-9EF0FA378B52}" sibTransId="{A4E22304-85DB-DE42-B03B-4389CD8CAD81}"/>
    <dgm:cxn modelId="{D432456D-3E10-5A41-8DE7-5647F77EE8C4}" type="presOf" srcId="{81181FBE-CDFC-A045-A8DA-9F05DCAF9DD4}" destId="{ADD74A65-82AA-1D41-9C77-8159E1EDF17A}" srcOrd="0" destOrd="0" presId="urn:microsoft.com/office/officeart/2005/8/layout/radial1"/>
    <dgm:cxn modelId="{FBBAD09B-25AD-7743-906E-A4F50F711BF5}" type="presOf" srcId="{E684814B-801A-994B-8DD3-AF7C0845E7EE}" destId="{C02896EF-0B98-6246-8B46-E8D53DB74BB0}" srcOrd="1" destOrd="0" presId="urn:microsoft.com/office/officeart/2005/8/layout/radial1"/>
    <dgm:cxn modelId="{D6764802-DC6D-154B-B9C8-42A37108F7D9}" type="presOf" srcId="{D2C10FFA-0500-4044-A3A5-5A0334AA4A6B}" destId="{7F27DDD8-C64A-0643-A7B3-3DA0C056DFEE}" srcOrd="1" destOrd="0" presId="urn:microsoft.com/office/officeart/2005/8/layout/radial1"/>
    <dgm:cxn modelId="{69CE932D-2C8C-C043-B9BA-DFC182A6C5FF}" type="presOf" srcId="{D9C95A0A-A240-5A4B-B0B2-D86F1DC6D5D5}" destId="{009C2A63-6097-5F48-B73A-C08E2A7DC96A}" srcOrd="1" destOrd="0" presId="urn:microsoft.com/office/officeart/2005/8/layout/radial1"/>
    <dgm:cxn modelId="{E1751520-850E-EC47-9C46-397BE1DDB885}" type="presOf" srcId="{98DCE0F1-57E2-E445-92C9-D4E6B3A77199}" destId="{348055CF-23A1-4545-94EC-9746806921B6}" srcOrd="0" destOrd="0" presId="urn:microsoft.com/office/officeart/2005/8/layout/radial1"/>
    <dgm:cxn modelId="{8CCF01AF-56AC-AB4F-9A28-3924A6CEF7B4}" type="presOf" srcId="{36011EB8-E47C-ED4C-8AED-C896C9D65E68}" destId="{A5BD9A64-3636-4143-A949-D1229CC70148}" srcOrd="1" destOrd="0" presId="urn:microsoft.com/office/officeart/2005/8/layout/radial1"/>
    <dgm:cxn modelId="{6868D192-20AC-314C-9509-0B6CBDD02733}" type="presOf" srcId="{E86343BC-85DF-414A-B66C-0666C2A17093}" destId="{5FAA36AC-7697-4744-BD78-9AAAC55C3C42}" srcOrd="1" destOrd="0" presId="urn:microsoft.com/office/officeart/2005/8/layout/radial1"/>
    <dgm:cxn modelId="{122226DD-9904-7643-8F6C-990990DC268C}" type="presOf" srcId="{F1B88FC6-CCD7-574E-97E0-F37B12B8CB6A}" destId="{B0F6D0C8-159D-3D45-BE30-329A7954C373}" srcOrd="1" destOrd="0" presId="urn:microsoft.com/office/officeart/2005/8/layout/radial1"/>
    <dgm:cxn modelId="{41CE5F1D-D234-5748-8F55-30ECF2E52751}" type="presOf" srcId="{36011EB8-E47C-ED4C-8AED-C896C9D65E68}" destId="{C9F3BC71-24B9-7C47-B287-E24B178D887F}" srcOrd="0" destOrd="0" presId="urn:microsoft.com/office/officeart/2005/8/layout/radial1"/>
    <dgm:cxn modelId="{6EB5D587-8208-544D-A41F-8270FED6A999}" srcId="{70D3081D-0854-0E47-A08D-204E20C0B556}" destId="{79573E41-5F1C-0B41-8ACC-B323F5734F15}" srcOrd="4" destOrd="0" parTransId="{8AD65E0D-EBD2-A146-8488-988C541E8C7D}" sibTransId="{AA99344D-46F0-104E-9963-3A1C33E9F6F0}"/>
    <dgm:cxn modelId="{8D440DCD-0E12-BE4D-A37B-5D9E2C6A9881}" type="presOf" srcId="{4EB7D17F-C31E-424F-88B6-E0C1822C7839}" destId="{FA9F2EAF-0BD7-3A4D-9EA1-C36627951BD0}" srcOrd="1" destOrd="0" presId="urn:microsoft.com/office/officeart/2005/8/layout/radial1"/>
    <dgm:cxn modelId="{A39F0771-D902-8E4C-A7D0-6045865CC19E}" type="presOf" srcId="{8A1F8E7B-6CDB-FD40-BC1B-48E25CEC83DA}" destId="{BC9B81EA-0CDD-834A-A525-A5B181555387}" srcOrd="0" destOrd="0" presId="urn:microsoft.com/office/officeart/2005/8/layout/radial1"/>
    <dgm:cxn modelId="{17546DE7-CB7C-9C46-9C5E-84787A2E1AC9}" type="presOf" srcId="{9442CAAB-D5A8-E249-A912-93438AB42D65}" destId="{FC624091-D2DE-E840-990D-97552AF7ABDA}" srcOrd="0" destOrd="0" presId="urn:microsoft.com/office/officeart/2005/8/layout/radial1"/>
    <dgm:cxn modelId="{5AD28B7C-14AC-304C-9466-0D9B99543145}" type="presOf" srcId="{D31E125E-9652-C54F-8C32-A420F4FD4FEA}" destId="{DDC28C70-65E3-1F4A-92C6-9B94D4BF4F48}" srcOrd="0" destOrd="0" presId="urn:microsoft.com/office/officeart/2005/8/layout/radial1"/>
    <dgm:cxn modelId="{4D6B6569-4E97-0F46-8CD9-A3F24F0A16D2}" type="presOf" srcId="{E86343BC-85DF-414A-B66C-0666C2A17093}" destId="{C1836260-D81A-5F49-9663-26EFE0E2E49E}" srcOrd="0" destOrd="0" presId="urn:microsoft.com/office/officeart/2005/8/layout/radial1"/>
    <dgm:cxn modelId="{E4FF36D6-DA7D-4048-9AE7-A8E4F1601EC2}" type="presOf" srcId="{2A8DA971-C814-9143-93A6-7419E5CBEB8D}" destId="{0F03D332-8186-374D-A2E0-7ED3882A1D60}" srcOrd="0" destOrd="0" presId="urn:microsoft.com/office/officeart/2005/8/layout/radial1"/>
    <dgm:cxn modelId="{5B447722-F224-0542-BCBB-02654D927585}" type="presOf" srcId="{EF422740-DDC4-954A-AE42-612F1258B9E6}" destId="{EBBC64A9-B8F1-484F-AA20-CDA0332CE5F5}" srcOrd="0" destOrd="0" presId="urn:microsoft.com/office/officeart/2005/8/layout/radial1"/>
    <dgm:cxn modelId="{C56C3484-7D64-394D-9C94-95C153E31C18}" type="presOf" srcId="{5A07CBC0-804D-C748-AEDB-1F12A9AC103A}" destId="{F77E3B33-6591-7C48-BCF9-74B1810CBE5A}" srcOrd="0" destOrd="0" presId="urn:microsoft.com/office/officeart/2005/8/layout/radial1"/>
    <dgm:cxn modelId="{9BA23EF6-5274-6449-9A22-F8586CC92978}" type="presOf" srcId="{D4EB1EE9-591C-B942-A1AC-AE14922A94DC}" destId="{8852A4C9-873E-AD4E-A0F1-99A346F1165B}" srcOrd="1" destOrd="0" presId="urn:microsoft.com/office/officeart/2005/8/layout/radial1"/>
    <dgm:cxn modelId="{158D1F85-8F6D-6142-B006-9764FE990F8F}" type="presOf" srcId="{E684814B-801A-994B-8DD3-AF7C0845E7EE}" destId="{F56B2620-2C9B-C242-9047-DC293403E240}" srcOrd="0" destOrd="0" presId="urn:microsoft.com/office/officeart/2005/8/layout/radial1"/>
    <dgm:cxn modelId="{00A4E47C-1D62-EF49-8163-BFDC9B941C30}" type="presOf" srcId="{BBFD9766-3E2F-B04B-8534-C6731A6C1AD1}" destId="{CDBE5D01-3D28-9A4B-844A-205A156929CE}" srcOrd="0" destOrd="0" presId="urn:microsoft.com/office/officeart/2005/8/layout/radial1"/>
    <dgm:cxn modelId="{1C64A84D-AD8B-0C4F-B4E1-77D793579E03}" type="presOf" srcId="{9442CAAB-D5A8-E249-A912-93438AB42D65}" destId="{F0F4542F-CD1F-5A48-853F-18185106F36C}" srcOrd="1" destOrd="0" presId="urn:microsoft.com/office/officeart/2005/8/layout/radial1"/>
    <dgm:cxn modelId="{BA05E0A6-0A5D-B849-8B8B-82D75CED7E3B}" srcId="{70D3081D-0854-0E47-A08D-204E20C0B556}" destId="{B1BBC398-460B-6C47-8DB8-F057F536869C}" srcOrd="12" destOrd="0" parTransId="{E86343BC-85DF-414A-B66C-0666C2A17093}" sibTransId="{90697174-4925-E846-883F-F43B75236770}"/>
    <dgm:cxn modelId="{669E82BE-3F5D-F04F-8559-28850F603031}" type="presOf" srcId="{98DCE0F1-57E2-E445-92C9-D4E6B3A77199}" destId="{ED94A50B-3457-5241-93DD-D1AE6C0D6C70}" srcOrd="1" destOrd="0" presId="urn:microsoft.com/office/officeart/2005/8/layout/radial1"/>
    <dgm:cxn modelId="{092A1A46-3F01-2249-BFB6-8E8166E098A4}" type="presOf" srcId="{B1BBC398-460B-6C47-8DB8-F057F536869C}" destId="{9CCEA4BB-1F36-CB45-84FD-2F36745A6DF1}" srcOrd="0" destOrd="0" presId="urn:microsoft.com/office/officeart/2005/8/layout/radial1"/>
    <dgm:cxn modelId="{23CCCE97-5F40-1748-9AA6-5B1375048ED2}" type="presOf" srcId="{5CA15074-F9CF-804A-AD9B-5E1CA5A99826}" destId="{5021433E-CB7B-0343-AE1D-B1784BF9C9E4}" srcOrd="0" destOrd="0" presId="urn:microsoft.com/office/officeart/2005/8/layout/radial1"/>
    <dgm:cxn modelId="{250269AC-BF7E-2D46-817C-1C2715BE21C7}" type="presOf" srcId="{40642DB0-85DC-0145-AD7B-9BC5F8F7806B}" destId="{B7974C2D-CAC4-E840-BD5A-8DB0863D02A3}" srcOrd="0" destOrd="0" presId="urn:microsoft.com/office/officeart/2005/8/layout/radial1"/>
    <dgm:cxn modelId="{12B9EC08-ACF2-7F4D-9752-4A6C51BE81F2}" srcId="{70D3081D-0854-0E47-A08D-204E20C0B556}" destId="{359BACD4-C04C-AE4D-B717-A33E6FB0DAD8}" srcOrd="6" destOrd="0" parTransId="{98DCE0F1-57E2-E445-92C9-D4E6B3A77199}" sibTransId="{E85393DE-DF17-504C-9B10-5EA5884B4C0A}"/>
    <dgm:cxn modelId="{B47EBDBA-9010-3548-A8E0-8A7DBFCE9462}" srcId="{70D3081D-0854-0E47-A08D-204E20C0B556}" destId="{5A07CBC0-804D-C748-AEDB-1F12A9AC103A}" srcOrd="5" destOrd="0" parTransId="{E684814B-801A-994B-8DD3-AF7C0845E7EE}" sibTransId="{0CD68299-8A14-0144-A3A4-27A918994D6C}"/>
    <dgm:cxn modelId="{BF7FA68B-FA57-4748-A894-E2183C98B65F}" type="presOf" srcId="{359BACD4-C04C-AE4D-B717-A33E6FB0DAD8}" destId="{6094EF80-CE68-8E4B-9650-3B0DC8F89494}" srcOrd="0" destOrd="0" presId="urn:microsoft.com/office/officeart/2005/8/layout/radial1"/>
    <dgm:cxn modelId="{05CD0C64-48DD-7442-B258-AA71DF3D14EB}" type="presOf" srcId="{5CA15074-F9CF-804A-AD9B-5E1CA5A99826}" destId="{F5601D9C-4100-AB44-B6C0-8DD2D5E173CC}" srcOrd="1" destOrd="0" presId="urn:microsoft.com/office/officeart/2005/8/layout/radial1"/>
    <dgm:cxn modelId="{FA17121B-96AF-C44B-A326-4B32D90BF9B0}" type="presOf" srcId="{79E5960D-D217-8947-AB20-9EF0FA378B52}" destId="{F8FB8794-8C42-0F46-ADC6-D1C02E32F1D7}" srcOrd="0" destOrd="0" presId="urn:microsoft.com/office/officeart/2005/8/layout/radial1"/>
    <dgm:cxn modelId="{64E09215-BF45-8542-8CC6-B7AB49C5254E}" type="presOf" srcId="{1A738847-1E2B-4047-B97E-483FE0933CE4}" destId="{806D4A7C-39FA-894A-A7A7-F8AF82014361}" srcOrd="0" destOrd="0" presId="urn:microsoft.com/office/officeart/2005/8/layout/radial1"/>
    <dgm:cxn modelId="{7D20A730-8618-F847-ABA1-BB544283ECF2}" srcId="{70D3081D-0854-0E47-A08D-204E20C0B556}" destId="{EA47295C-C474-4341-BDA9-C2AAFB66936E}" srcOrd="13" destOrd="0" parTransId="{12CC099F-5CDD-7543-916A-064648099DC4}" sibTransId="{BBC8A97B-C2C0-F84C-8EF0-FA283999EB1D}"/>
    <dgm:cxn modelId="{2BF040BD-A2FC-AF4A-B499-A3265E5111C0}" type="presOf" srcId="{10B74E21-968E-F348-BDB3-A9666FE05917}" destId="{0106643C-72EE-F84C-8679-601580E3A839}" srcOrd="0" destOrd="0" presId="urn:microsoft.com/office/officeart/2005/8/layout/radial1"/>
    <dgm:cxn modelId="{2291F647-5FF9-744A-9DD2-CB8656DD0C79}" type="presOf" srcId="{D9C95A0A-A240-5A4B-B0B2-D86F1DC6D5D5}" destId="{F1363851-AA5D-AD4B-820D-63B870319453}" srcOrd="0" destOrd="0" presId="urn:microsoft.com/office/officeart/2005/8/layout/radial1"/>
    <dgm:cxn modelId="{0C9D47F3-7843-A843-BED6-5F7FE36F446A}" srcId="{70D3081D-0854-0E47-A08D-204E20C0B556}" destId="{ADB5BC2C-9A72-FF49-9CC7-652B2819FCE0}" srcOrd="8" destOrd="0" parTransId="{10B74E21-968E-F348-BDB3-A9666FE05917}" sibTransId="{0DB4E161-58D8-A948-8E3B-CAA34CBAC3E2}"/>
    <dgm:cxn modelId="{DF344F9E-7F3F-8741-AD44-ADE24EB11C51}" type="presOf" srcId="{8AD65E0D-EBD2-A146-8488-988C541E8C7D}" destId="{D9061153-23FE-AA47-98CD-B0686365D4F8}" srcOrd="1" destOrd="0" presId="urn:microsoft.com/office/officeart/2005/8/layout/radial1"/>
    <dgm:cxn modelId="{49C53ACB-C0AC-DF45-81F1-43A7DA69B041}" type="presOf" srcId="{F1B88FC6-CCD7-574E-97E0-F37B12B8CB6A}" destId="{7588639F-647E-ED41-BC3D-F845747B1752}" srcOrd="0" destOrd="0" presId="urn:microsoft.com/office/officeart/2005/8/layout/radial1"/>
    <dgm:cxn modelId="{F4DF932D-8F29-3947-B1D5-E4D247F9BA69}" type="presOf" srcId="{70D3081D-0854-0E47-A08D-204E20C0B556}" destId="{08ED75C2-EABC-6B4C-9265-180E53EA2F33}" srcOrd="0" destOrd="0" presId="urn:microsoft.com/office/officeart/2005/8/layout/radial1"/>
    <dgm:cxn modelId="{B61B3B31-25CB-DD45-A5B8-E89869C81439}" srcId="{70D3081D-0854-0E47-A08D-204E20C0B556}" destId="{2A8DA971-C814-9143-93A6-7419E5CBEB8D}" srcOrd="3" destOrd="0" parTransId="{D9C95A0A-A240-5A4B-B0B2-D86F1DC6D5D5}" sibTransId="{22E8E223-334B-B341-A4AC-F241A0216064}"/>
    <dgm:cxn modelId="{9865A5D0-A34C-8A4E-B4B2-795172861025}" srcId="{2941F945-ECB6-1D4A-921F-DEB586A9EFCD}" destId="{70D3081D-0854-0E47-A08D-204E20C0B556}" srcOrd="0" destOrd="0" parTransId="{B4B93B7B-1558-4F4C-BA57-F1687233B746}" sibTransId="{98A5021C-6361-4E43-83FB-61323A119619}"/>
    <dgm:cxn modelId="{ABF9993A-684C-D44A-A44A-FA57335E42A6}" type="presOf" srcId="{4EB7D17F-C31E-424F-88B6-E0C1822C7839}" destId="{2FF6AFFD-B878-B140-BFE5-8CD80793809B}" srcOrd="0" destOrd="0" presId="urn:microsoft.com/office/officeart/2005/8/layout/radial1"/>
    <dgm:cxn modelId="{0F7EB713-948F-CF4B-AE4E-EF602515A9F9}" type="presOf" srcId="{8664A81C-BBB1-FC49-B7A5-ECCE187D12C0}" destId="{D5BAA1F5-63B9-6F4B-B2CB-51AF45F61A8E}" srcOrd="1" destOrd="0" presId="urn:microsoft.com/office/officeart/2005/8/layout/radial1"/>
    <dgm:cxn modelId="{1B7CAF06-5350-9945-8C8D-78E750B351E9}" type="presOf" srcId="{8664A81C-BBB1-FC49-B7A5-ECCE187D12C0}" destId="{17CD55A5-6141-EE4E-A929-E16D3E789B14}" srcOrd="0" destOrd="0" presId="urn:microsoft.com/office/officeart/2005/8/layout/radial1"/>
    <dgm:cxn modelId="{5B6663B2-18C8-744F-B469-FD0ED9C04C8D}" type="presOf" srcId="{12CC099F-5CDD-7543-916A-064648099DC4}" destId="{70F4406D-ACA4-4844-96B7-B615D7A3618A}" srcOrd="1" destOrd="0" presId="urn:microsoft.com/office/officeart/2005/8/layout/radial1"/>
    <dgm:cxn modelId="{DFE9EB2D-C7F8-614D-9C1A-4708C445B934}" srcId="{70D3081D-0854-0E47-A08D-204E20C0B556}" destId="{E462E3C8-460C-7845-990A-A8A8AEBF28A9}" srcOrd="10" destOrd="0" parTransId="{36011EB8-E47C-ED4C-8AED-C896C9D65E68}" sibTransId="{0AE6BD0D-4F54-5444-BF50-C938A3833622}"/>
    <dgm:cxn modelId="{49F4E332-C697-1D4A-8779-001D8D0D79BC}" type="presOf" srcId="{12CC099F-5CDD-7543-916A-064648099DC4}" destId="{2A584ABD-ED73-674A-A29D-A50E727B28A8}" srcOrd="0" destOrd="0" presId="urn:microsoft.com/office/officeart/2005/8/layout/radial1"/>
    <dgm:cxn modelId="{84CC192B-34D7-D142-845D-99F00836290B}" srcId="{70D3081D-0854-0E47-A08D-204E20C0B556}" destId="{E7864A24-F7A7-FF47-BFC9-9A4AE0793021}" srcOrd="11" destOrd="0" parTransId="{D4EB1EE9-591C-B942-A1AC-AE14922A94DC}" sibTransId="{35911294-A854-724E-B55B-85022288A6FB}"/>
    <dgm:cxn modelId="{96861C11-7BF9-6E40-9A99-C5AA5669110E}" srcId="{70D3081D-0854-0E47-A08D-204E20C0B556}" destId="{EF422740-DDC4-954A-AE42-612F1258B9E6}" srcOrd="15" destOrd="0" parTransId="{9442CAAB-D5A8-E249-A912-93438AB42D65}" sibTransId="{9284398E-D855-5143-9E1A-9BB53264D79A}"/>
    <dgm:cxn modelId="{6D6B51F8-E7D7-AA4B-844F-973855A27C2C}" type="presOf" srcId="{E462E3C8-460C-7845-990A-A8A8AEBF28A9}" destId="{CE9F0364-B8C4-2544-A45C-22DE61ED01B8}" srcOrd="0" destOrd="0" presId="urn:microsoft.com/office/officeart/2005/8/layout/radial1"/>
    <dgm:cxn modelId="{A9474631-0A14-E945-974E-FD0AC6EBA42F}" srcId="{70D3081D-0854-0E47-A08D-204E20C0B556}" destId="{BBFD9766-3E2F-B04B-8534-C6731A6C1AD1}" srcOrd="9" destOrd="0" parTransId="{8664A81C-BBB1-FC49-B7A5-ECCE187D12C0}" sibTransId="{67155732-DF21-2841-A107-E871C90FC655}"/>
    <dgm:cxn modelId="{A840C54C-01DA-D646-931D-D8E883C20F5E}" srcId="{70D3081D-0854-0E47-A08D-204E20C0B556}" destId="{D31E125E-9652-C54F-8C32-A420F4FD4FEA}" srcOrd="7" destOrd="0" parTransId="{4EB7D17F-C31E-424F-88B6-E0C1822C7839}" sibTransId="{95D5D497-0432-4E4F-93F9-0DE8CCDA9877}"/>
    <dgm:cxn modelId="{616E2913-3AF5-9849-B0E2-087590ADE252}" srcId="{70D3081D-0854-0E47-A08D-204E20C0B556}" destId="{8A1F8E7B-6CDB-FD40-BC1B-48E25CEC83DA}" srcOrd="0" destOrd="0" parTransId="{F1B88FC6-CCD7-574E-97E0-F37B12B8CB6A}" sibTransId="{397D2DA2-DBF2-C941-A123-E0B6A42F2C32}"/>
    <dgm:cxn modelId="{DA29172A-8252-BE42-955A-20CA172C8F50}" type="presOf" srcId="{10B74E21-968E-F348-BDB3-A9666FE05917}" destId="{8B427F4B-0E63-F848-B94D-DCB3D5522016}" srcOrd="1" destOrd="0" presId="urn:microsoft.com/office/officeart/2005/8/layout/radial1"/>
    <dgm:cxn modelId="{81D2CF4B-2768-2F47-A338-9343D9F5F68F}" type="presParOf" srcId="{0A101FD8-C48F-C541-8619-B6D524F6646F}" destId="{08ED75C2-EABC-6B4C-9265-180E53EA2F33}" srcOrd="0" destOrd="0" presId="urn:microsoft.com/office/officeart/2005/8/layout/radial1"/>
    <dgm:cxn modelId="{A359FC66-DC8B-4046-9E80-38A1740A63AE}" type="presParOf" srcId="{0A101FD8-C48F-C541-8619-B6D524F6646F}" destId="{7588639F-647E-ED41-BC3D-F845747B1752}" srcOrd="1" destOrd="0" presId="urn:microsoft.com/office/officeart/2005/8/layout/radial1"/>
    <dgm:cxn modelId="{DA375A5C-25B4-DF4C-A287-3BEF16D22FEC}" type="presParOf" srcId="{7588639F-647E-ED41-BC3D-F845747B1752}" destId="{B0F6D0C8-159D-3D45-BE30-329A7954C373}" srcOrd="0" destOrd="0" presId="urn:microsoft.com/office/officeart/2005/8/layout/radial1"/>
    <dgm:cxn modelId="{5FE93875-5CB2-E140-B8E4-AA0631D4D317}" type="presParOf" srcId="{0A101FD8-C48F-C541-8619-B6D524F6646F}" destId="{BC9B81EA-0CDD-834A-A525-A5B181555387}" srcOrd="2" destOrd="0" presId="urn:microsoft.com/office/officeart/2005/8/layout/radial1"/>
    <dgm:cxn modelId="{5AEBFC2B-4885-C542-89C2-012E3592ACBE}" type="presParOf" srcId="{0A101FD8-C48F-C541-8619-B6D524F6646F}" destId="{5021433E-CB7B-0343-AE1D-B1784BF9C9E4}" srcOrd="3" destOrd="0" presId="urn:microsoft.com/office/officeart/2005/8/layout/radial1"/>
    <dgm:cxn modelId="{BF957AD2-E59E-824E-A48A-6BF7343A1DE7}" type="presParOf" srcId="{5021433E-CB7B-0343-AE1D-B1784BF9C9E4}" destId="{F5601D9C-4100-AB44-B6C0-8DD2D5E173CC}" srcOrd="0" destOrd="0" presId="urn:microsoft.com/office/officeart/2005/8/layout/radial1"/>
    <dgm:cxn modelId="{A7A73286-87A6-834C-80F8-31417A8037D8}" type="presParOf" srcId="{0A101FD8-C48F-C541-8619-B6D524F6646F}" destId="{ADD74A65-82AA-1D41-9C77-8159E1EDF17A}" srcOrd="4" destOrd="0" presId="urn:microsoft.com/office/officeart/2005/8/layout/radial1"/>
    <dgm:cxn modelId="{01D8C85F-BE7A-EC4E-B95A-10A530D69FAF}" type="presParOf" srcId="{0A101FD8-C48F-C541-8619-B6D524F6646F}" destId="{F8FB8794-8C42-0F46-ADC6-D1C02E32F1D7}" srcOrd="5" destOrd="0" presId="urn:microsoft.com/office/officeart/2005/8/layout/radial1"/>
    <dgm:cxn modelId="{52815304-450A-1B45-AF83-16BFBDD35E7A}" type="presParOf" srcId="{F8FB8794-8C42-0F46-ADC6-D1C02E32F1D7}" destId="{D018D2FC-3EC0-F342-8AB6-9AA84DA616E3}" srcOrd="0" destOrd="0" presId="urn:microsoft.com/office/officeart/2005/8/layout/radial1"/>
    <dgm:cxn modelId="{76504D43-7955-684D-86E3-D300A1FB36CD}" type="presParOf" srcId="{0A101FD8-C48F-C541-8619-B6D524F6646F}" destId="{B7974C2D-CAC4-E840-BD5A-8DB0863D02A3}" srcOrd="6" destOrd="0" presId="urn:microsoft.com/office/officeart/2005/8/layout/radial1"/>
    <dgm:cxn modelId="{7918B89C-F89A-4446-B609-0ECF12841F51}" type="presParOf" srcId="{0A101FD8-C48F-C541-8619-B6D524F6646F}" destId="{F1363851-AA5D-AD4B-820D-63B870319453}" srcOrd="7" destOrd="0" presId="urn:microsoft.com/office/officeart/2005/8/layout/radial1"/>
    <dgm:cxn modelId="{921BA46F-3BBE-484E-95CA-62EC8C8C2FAC}" type="presParOf" srcId="{F1363851-AA5D-AD4B-820D-63B870319453}" destId="{009C2A63-6097-5F48-B73A-C08E2A7DC96A}" srcOrd="0" destOrd="0" presId="urn:microsoft.com/office/officeart/2005/8/layout/radial1"/>
    <dgm:cxn modelId="{3471BB25-A166-BE46-BE9B-D41DCD75A12B}" type="presParOf" srcId="{0A101FD8-C48F-C541-8619-B6D524F6646F}" destId="{0F03D332-8186-374D-A2E0-7ED3882A1D60}" srcOrd="8" destOrd="0" presId="urn:microsoft.com/office/officeart/2005/8/layout/radial1"/>
    <dgm:cxn modelId="{1BFBEFB5-70C6-6440-849E-3CA82C7840BF}" type="presParOf" srcId="{0A101FD8-C48F-C541-8619-B6D524F6646F}" destId="{3CA230E5-FD93-664F-99DB-C1E7ED34F4ED}" srcOrd="9" destOrd="0" presId="urn:microsoft.com/office/officeart/2005/8/layout/radial1"/>
    <dgm:cxn modelId="{F16802B8-3A18-6545-8BF2-33DA8603278B}" type="presParOf" srcId="{3CA230E5-FD93-664F-99DB-C1E7ED34F4ED}" destId="{D9061153-23FE-AA47-98CD-B0686365D4F8}" srcOrd="0" destOrd="0" presId="urn:microsoft.com/office/officeart/2005/8/layout/radial1"/>
    <dgm:cxn modelId="{E53C21A8-75C2-1D40-9A42-46014328550F}" type="presParOf" srcId="{0A101FD8-C48F-C541-8619-B6D524F6646F}" destId="{F32AF124-7757-F34B-A9A8-D750C941F095}" srcOrd="10" destOrd="0" presId="urn:microsoft.com/office/officeart/2005/8/layout/radial1"/>
    <dgm:cxn modelId="{0A3F68AF-F009-CD46-A975-089FECA842AE}" type="presParOf" srcId="{0A101FD8-C48F-C541-8619-B6D524F6646F}" destId="{F56B2620-2C9B-C242-9047-DC293403E240}" srcOrd="11" destOrd="0" presId="urn:microsoft.com/office/officeart/2005/8/layout/radial1"/>
    <dgm:cxn modelId="{68D8E616-48FB-0346-B30C-F9E4FB46CFF6}" type="presParOf" srcId="{F56B2620-2C9B-C242-9047-DC293403E240}" destId="{C02896EF-0B98-6246-8B46-E8D53DB74BB0}" srcOrd="0" destOrd="0" presId="urn:microsoft.com/office/officeart/2005/8/layout/radial1"/>
    <dgm:cxn modelId="{F2E974A8-7FF2-F344-9B51-256EE4784291}" type="presParOf" srcId="{0A101FD8-C48F-C541-8619-B6D524F6646F}" destId="{F77E3B33-6591-7C48-BCF9-74B1810CBE5A}" srcOrd="12" destOrd="0" presId="urn:microsoft.com/office/officeart/2005/8/layout/radial1"/>
    <dgm:cxn modelId="{06FB5E86-3C5D-804E-A434-F4FE8BD4E758}" type="presParOf" srcId="{0A101FD8-C48F-C541-8619-B6D524F6646F}" destId="{348055CF-23A1-4545-94EC-9746806921B6}" srcOrd="13" destOrd="0" presId="urn:microsoft.com/office/officeart/2005/8/layout/radial1"/>
    <dgm:cxn modelId="{494F4FA0-9522-8B41-BED2-91CF1F36A0E3}" type="presParOf" srcId="{348055CF-23A1-4545-94EC-9746806921B6}" destId="{ED94A50B-3457-5241-93DD-D1AE6C0D6C70}" srcOrd="0" destOrd="0" presId="urn:microsoft.com/office/officeart/2005/8/layout/radial1"/>
    <dgm:cxn modelId="{A828E2E3-4635-2B45-B57C-3B25050BD469}" type="presParOf" srcId="{0A101FD8-C48F-C541-8619-B6D524F6646F}" destId="{6094EF80-CE68-8E4B-9650-3B0DC8F89494}" srcOrd="14" destOrd="0" presId="urn:microsoft.com/office/officeart/2005/8/layout/radial1"/>
    <dgm:cxn modelId="{80E1621E-AAB8-9344-A84F-389E25731548}" type="presParOf" srcId="{0A101FD8-C48F-C541-8619-B6D524F6646F}" destId="{2FF6AFFD-B878-B140-BFE5-8CD80793809B}" srcOrd="15" destOrd="0" presId="urn:microsoft.com/office/officeart/2005/8/layout/radial1"/>
    <dgm:cxn modelId="{14CE4FD7-68E1-744D-8881-54AE2D777D24}" type="presParOf" srcId="{2FF6AFFD-B878-B140-BFE5-8CD80793809B}" destId="{FA9F2EAF-0BD7-3A4D-9EA1-C36627951BD0}" srcOrd="0" destOrd="0" presId="urn:microsoft.com/office/officeart/2005/8/layout/radial1"/>
    <dgm:cxn modelId="{42D8C445-4711-8040-841A-A9D5826C647B}" type="presParOf" srcId="{0A101FD8-C48F-C541-8619-B6D524F6646F}" destId="{DDC28C70-65E3-1F4A-92C6-9B94D4BF4F48}" srcOrd="16" destOrd="0" presId="urn:microsoft.com/office/officeart/2005/8/layout/radial1"/>
    <dgm:cxn modelId="{7E2AD4EF-249F-E245-88E2-83EEC40BE865}" type="presParOf" srcId="{0A101FD8-C48F-C541-8619-B6D524F6646F}" destId="{0106643C-72EE-F84C-8679-601580E3A839}" srcOrd="17" destOrd="0" presId="urn:microsoft.com/office/officeart/2005/8/layout/radial1"/>
    <dgm:cxn modelId="{FDCAF28F-D702-D94B-B98E-4094293BA297}" type="presParOf" srcId="{0106643C-72EE-F84C-8679-601580E3A839}" destId="{8B427F4B-0E63-F848-B94D-DCB3D5522016}" srcOrd="0" destOrd="0" presId="urn:microsoft.com/office/officeart/2005/8/layout/radial1"/>
    <dgm:cxn modelId="{9259DF46-26B4-B34B-B353-9BF175C3C06B}" type="presParOf" srcId="{0A101FD8-C48F-C541-8619-B6D524F6646F}" destId="{845F01E5-1416-254C-9503-7EE62E84B0CA}" srcOrd="18" destOrd="0" presId="urn:microsoft.com/office/officeart/2005/8/layout/radial1"/>
    <dgm:cxn modelId="{8F134410-2D2A-5C4C-B10A-70A09B1DAED5}" type="presParOf" srcId="{0A101FD8-C48F-C541-8619-B6D524F6646F}" destId="{17CD55A5-6141-EE4E-A929-E16D3E789B14}" srcOrd="19" destOrd="0" presId="urn:microsoft.com/office/officeart/2005/8/layout/radial1"/>
    <dgm:cxn modelId="{C8D369B3-FE58-E647-94E6-814CECE2CF88}" type="presParOf" srcId="{17CD55A5-6141-EE4E-A929-E16D3E789B14}" destId="{D5BAA1F5-63B9-6F4B-B2CB-51AF45F61A8E}" srcOrd="0" destOrd="0" presId="urn:microsoft.com/office/officeart/2005/8/layout/radial1"/>
    <dgm:cxn modelId="{C4C7C8AA-D6A7-3D47-9205-7424121A7DCB}" type="presParOf" srcId="{0A101FD8-C48F-C541-8619-B6D524F6646F}" destId="{CDBE5D01-3D28-9A4B-844A-205A156929CE}" srcOrd="20" destOrd="0" presId="urn:microsoft.com/office/officeart/2005/8/layout/radial1"/>
    <dgm:cxn modelId="{F2EB97BA-6FEE-D549-A077-E4AA3E8EBDDC}" type="presParOf" srcId="{0A101FD8-C48F-C541-8619-B6D524F6646F}" destId="{C9F3BC71-24B9-7C47-B287-E24B178D887F}" srcOrd="21" destOrd="0" presId="urn:microsoft.com/office/officeart/2005/8/layout/radial1"/>
    <dgm:cxn modelId="{51A09F1B-23F2-484D-9274-F5EF765DEABA}" type="presParOf" srcId="{C9F3BC71-24B9-7C47-B287-E24B178D887F}" destId="{A5BD9A64-3636-4143-A949-D1229CC70148}" srcOrd="0" destOrd="0" presId="urn:microsoft.com/office/officeart/2005/8/layout/radial1"/>
    <dgm:cxn modelId="{6EBDD2DF-D1AE-2941-AE55-FA847AFE6DDC}" type="presParOf" srcId="{0A101FD8-C48F-C541-8619-B6D524F6646F}" destId="{CE9F0364-B8C4-2544-A45C-22DE61ED01B8}" srcOrd="22" destOrd="0" presId="urn:microsoft.com/office/officeart/2005/8/layout/radial1"/>
    <dgm:cxn modelId="{97FEAB64-0C7B-D64B-8BA2-9A76BC0182A9}" type="presParOf" srcId="{0A101FD8-C48F-C541-8619-B6D524F6646F}" destId="{DD581429-C391-9B4F-94FE-28F37307ED5D}" srcOrd="23" destOrd="0" presId="urn:microsoft.com/office/officeart/2005/8/layout/radial1"/>
    <dgm:cxn modelId="{3D2E5B5B-2E44-324C-8C63-A4782B17EF90}" type="presParOf" srcId="{DD581429-C391-9B4F-94FE-28F37307ED5D}" destId="{8852A4C9-873E-AD4E-A0F1-99A346F1165B}" srcOrd="0" destOrd="0" presId="urn:microsoft.com/office/officeart/2005/8/layout/radial1"/>
    <dgm:cxn modelId="{A925E021-EC96-9646-ADFF-A824975253B9}" type="presParOf" srcId="{0A101FD8-C48F-C541-8619-B6D524F6646F}" destId="{704F6E39-CDFE-CB46-AD73-CAB3CF5CFC97}" srcOrd="24" destOrd="0" presId="urn:microsoft.com/office/officeart/2005/8/layout/radial1"/>
    <dgm:cxn modelId="{D0E64BB8-002F-A044-814F-BAC74B9C9254}" type="presParOf" srcId="{0A101FD8-C48F-C541-8619-B6D524F6646F}" destId="{C1836260-D81A-5F49-9663-26EFE0E2E49E}" srcOrd="25" destOrd="0" presId="urn:microsoft.com/office/officeart/2005/8/layout/radial1"/>
    <dgm:cxn modelId="{71717453-45ED-B347-8A45-2DF35868DD00}" type="presParOf" srcId="{C1836260-D81A-5F49-9663-26EFE0E2E49E}" destId="{5FAA36AC-7697-4744-BD78-9AAAC55C3C42}" srcOrd="0" destOrd="0" presId="urn:microsoft.com/office/officeart/2005/8/layout/radial1"/>
    <dgm:cxn modelId="{E1E2B154-9E0F-AE4E-BBDB-F19A9F41A060}" type="presParOf" srcId="{0A101FD8-C48F-C541-8619-B6D524F6646F}" destId="{9CCEA4BB-1F36-CB45-84FD-2F36745A6DF1}" srcOrd="26" destOrd="0" presId="urn:microsoft.com/office/officeart/2005/8/layout/radial1"/>
    <dgm:cxn modelId="{677F1F53-ACD3-8349-B827-92F86FE73ACA}" type="presParOf" srcId="{0A101FD8-C48F-C541-8619-B6D524F6646F}" destId="{2A584ABD-ED73-674A-A29D-A50E727B28A8}" srcOrd="27" destOrd="0" presId="urn:microsoft.com/office/officeart/2005/8/layout/radial1"/>
    <dgm:cxn modelId="{61519678-6090-2243-BA42-8C5BD5F95FDE}" type="presParOf" srcId="{2A584ABD-ED73-674A-A29D-A50E727B28A8}" destId="{70F4406D-ACA4-4844-96B7-B615D7A3618A}" srcOrd="0" destOrd="0" presId="urn:microsoft.com/office/officeart/2005/8/layout/radial1"/>
    <dgm:cxn modelId="{23D299CB-B85F-584C-A03D-E6BB6A532C0B}" type="presParOf" srcId="{0A101FD8-C48F-C541-8619-B6D524F6646F}" destId="{1DA080A0-DA0E-E14D-B252-04BB66388FAC}" srcOrd="28" destOrd="0" presId="urn:microsoft.com/office/officeart/2005/8/layout/radial1"/>
    <dgm:cxn modelId="{85F5FAA5-6196-CB41-8570-41FFCA95A110}" type="presParOf" srcId="{0A101FD8-C48F-C541-8619-B6D524F6646F}" destId="{362B5221-396B-D945-AC98-D2A9A7548865}" srcOrd="29" destOrd="0" presId="urn:microsoft.com/office/officeart/2005/8/layout/radial1"/>
    <dgm:cxn modelId="{A51D2BF7-523A-1E47-BB3C-7C6C82FAFE25}" type="presParOf" srcId="{362B5221-396B-D945-AC98-D2A9A7548865}" destId="{7F27DDD8-C64A-0643-A7B3-3DA0C056DFEE}" srcOrd="0" destOrd="0" presId="urn:microsoft.com/office/officeart/2005/8/layout/radial1"/>
    <dgm:cxn modelId="{51EB3E3E-931B-8540-88BD-4BDF108DC7B8}" type="presParOf" srcId="{0A101FD8-C48F-C541-8619-B6D524F6646F}" destId="{806D4A7C-39FA-894A-A7A7-F8AF82014361}" srcOrd="30" destOrd="0" presId="urn:microsoft.com/office/officeart/2005/8/layout/radial1"/>
    <dgm:cxn modelId="{4723575A-E4D9-6947-AC72-2123C4715C3B}" type="presParOf" srcId="{0A101FD8-C48F-C541-8619-B6D524F6646F}" destId="{FC624091-D2DE-E840-990D-97552AF7ABDA}" srcOrd="31" destOrd="0" presId="urn:microsoft.com/office/officeart/2005/8/layout/radial1"/>
    <dgm:cxn modelId="{7D0408A9-CCF6-4D42-B6A0-5C91696D104D}" type="presParOf" srcId="{FC624091-D2DE-E840-990D-97552AF7ABDA}" destId="{F0F4542F-CD1F-5A48-853F-18185106F36C}" srcOrd="0" destOrd="0" presId="urn:microsoft.com/office/officeart/2005/8/layout/radial1"/>
    <dgm:cxn modelId="{C9DF7698-DEB4-134D-85C8-730BC2C3C834}" type="presParOf" srcId="{0A101FD8-C48F-C541-8619-B6D524F6646F}" destId="{EBBC64A9-B8F1-484F-AA20-CDA0332CE5F5}" srcOrd="3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733B72-043F-B449-8017-0959AA96FF74}" type="doc">
      <dgm:prSet loTypeId="urn:microsoft.com/office/officeart/2005/8/layout/radial4" loCatId="" qsTypeId="urn:microsoft.com/office/officeart/2005/8/quickstyle/simple4" qsCatId="simple" csTypeId="urn:microsoft.com/office/officeart/2005/8/colors/accent3_2" csCatId="accent3" phldr="1"/>
      <dgm:spPr/>
      <dgm:t>
        <a:bodyPr/>
        <a:lstStyle/>
        <a:p>
          <a:endParaRPr lang="en-US"/>
        </a:p>
      </dgm:t>
    </dgm:pt>
    <dgm:pt modelId="{33BA9E11-2DC8-834D-A9C9-2950A78EBC4E}">
      <dgm:prSet phldrT="[Text]"/>
      <dgm:spPr/>
      <dgm:t>
        <a:bodyPr/>
        <a:lstStyle/>
        <a:p>
          <a:r>
            <a:rPr lang="en-US" dirty="0" smtClean="0"/>
            <a:t>Enterprise</a:t>
          </a:r>
        </a:p>
        <a:p>
          <a:r>
            <a:rPr lang="en-US" dirty="0" smtClean="0"/>
            <a:t>Sprout</a:t>
          </a:r>
          <a:endParaRPr lang="en-US" dirty="0"/>
        </a:p>
      </dgm:t>
    </dgm:pt>
    <dgm:pt modelId="{E022C860-9468-5243-99FF-586F9D01E186}" type="parTrans" cxnId="{B2CEAD56-3B71-6B43-9CC1-3A4835DFD4A1}">
      <dgm:prSet/>
      <dgm:spPr/>
      <dgm:t>
        <a:bodyPr/>
        <a:lstStyle/>
        <a:p>
          <a:endParaRPr lang="en-US"/>
        </a:p>
      </dgm:t>
    </dgm:pt>
    <dgm:pt modelId="{AA180B09-A62B-C245-9ABB-6EABAABC8132}" type="sibTrans" cxnId="{B2CEAD56-3B71-6B43-9CC1-3A4835DFD4A1}">
      <dgm:prSet/>
      <dgm:spPr/>
      <dgm:t>
        <a:bodyPr/>
        <a:lstStyle/>
        <a:p>
          <a:endParaRPr lang="en-US"/>
        </a:p>
      </dgm:t>
    </dgm:pt>
    <dgm:pt modelId="{83E55E16-A182-9748-A936-C85A6C98DEC1}">
      <dgm:prSet phldrT="[Text]"/>
      <dgm:spPr/>
      <dgm:t>
        <a:bodyPr/>
        <a:lstStyle/>
        <a:p>
          <a:r>
            <a:rPr lang="en-US" dirty="0" smtClean="0"/>
            <a:t>Kachemak Kids Early Learning Center</a:t>
          </a:r>
        </a:p>
        <a:p>
          <a:endParaRPr lang="en-US" dirty="0"/>
        </a:p>
      </dgm:t>
    </dgm:pt>
    <dgm:pt modelId="{7C73F4AF-7100-A64D-959F-93E665C62A18}" type="parTrans" cxnId="{891DD2A5-6C8D-E741-BE1F-28ED6E83A4B9}">
      <dgm:prSet/>
      <dgm:spPr/>
      <dgm:t>
        <a:bodyPr/>
        <a:lstStyle/>
        <a:p>
          <a:endParaRPr lang="en-US"/>
        </a:p>
      </dgm:t>
    </dgm:pt>
    <dgm:pt modelId="{F0794CB9-7080-164C-8498-69B7AB4FB02A}" type="sibTrans" cxnId="{891DD2A5-6C8D-E741-BE1F-28ED6E83A4B9}">
      <dgm:prSet/>
      <dgm:spPr/>
      <dgm:t>
        <a:bodyPr/>
        <a:lstStyle/>
        <a:p>
          <a:endParaRPr lang="en-US"/>
        </a:p>
      </dgm:t>
    </dgm:pt>
    <dgm:pt modelId="{2337E033-1DF9-F841-B78A-AE433D99A2A6}">
      <dgm:prSet phldrT="[Text]"/>
      <dgm:spPr/>
      <dgm:t>
        <a:bodyPr/>
        <a:lstStyle/>
        <a:p>
          <a:r>
            <a:rPr lang="en-US" dirty="0" smtClean="0"/>
            <a:t>Office of Children's Services</a:t>
          </a:r>
        </a:p>
        <a:p>
          <a:r>
            <a:rPr lang="en-US" dirty="0" smtClean="0"/>
            <a:t>Child Protection</a:t>
          </a:r>
          <a:endParaRPr lang="en-US" dirty="0"/>
        </a:p>
      </dgm:t>
    </dgm:pt>
    <dgm:pt modelId="{76381F4A-1829-7F4C-9EB9-CCBFAF1852B7}" type="parTrans" cxnId="{67AF9E9B-FF5D-7640-AF8F-74B30AB98B05}">
      <dgm:prSet/>
      <dgm:spPr/>
      <dgm:t>
        <a:bodyPr/>
        <a:lstStyle/>
        <a:p>
          <a:endParaRPr lang="en-US"/>
        </a:p>
      </dgm:t>
    </dgm:pt>
    <dgm:pt modelId="{757A9F0C-9AAE-3947-9BC7-5469B20552B9}" type="sibTrans" cxnId="{67AF9E9B-FF5D-7640-AF8F-74B30AB98B05}">
      <dgm:prSet/>
      <dgm:spPr/>
      <dgm:t>
        <a:bodyPr/>
        <a:lstStyle/>
        <a:p>
          <a:endParaRPr lang="en-US"/>
        </a:p>
      </dgm:t>
    </dgm:pt>
    <dgm:pt modelId="{CAD18842-16DE-2940-9EF7-BD5EDCFED963}">
      <dgm:prSet phldrT="[Text]"/>
      <dgm:spPr/>
      <dgm:t>
        <a:bodyPr/>
        <a:lstStyle/>
        <a:p>
          <a:r>
            <a:rPr lang="en-US" dirty="0" smtClean="0"/>
            <a:t>Homer Medical Clinic</a:t>
          </a:r>
        </a:p>
      </dgm:t>
    </dgm:pt>
    <dgm:pt modelId="{3DDB8A9A-9798-9F48-83A7-B33C6D44BD1B}" type="parTrans" cxnId="{B0ABE08D-A543-EF41-B50D-A4031D086B6B}">
      <dgm:prSet/>
      <dgm:spPr/>
      <dgm:t>
        <a:bodyPr/>
        <a:lstStyle/>
        <a:p>
          <a:endParaRPr lang="en-US"/>
        </a:p>
      </dgm:t>
    </dgm:pt>
    <dgm:pt modelId="{573B68A1-FB22-C44D-9719-083B1235C40F}" type="sibTrans" cxnId="{B0ABE08D-A543-EF41-B50D-A4031D086B6B}">
      <dgm:prSet/>
      <dgm:spPr/>
      <dgm:t>
        <a:bodyPr/>
        <a:lstStyle/>
        <a:p>
          <a:endParaRPr lang="en-US"/>
        </a:p>
      </dgm:t>
    </dgm:pt>
    <dgm:pt modelId="{84C3A016-91C0-7444-AABA-05DB191E6932}" type="pres">
      <dgm:prSet presAssocID="{7E733B72-043F-B449-8017-0959AA96FF74}" presName="cycle" presStyleCnt="0">
        <dgm:presLayoutVars>
          <dgm:chMax val="1"/>
          <dgm:dir/>
          <dgm:animLvl val="ctr"/>
          <dgm:resizeHandles val="exact"/>
        </dgm:presLayoutVars>
      </dgm:prSet>
      <dgm:spPr/>
      <dgm:t>
        <a:bodyPr/>
        <a:lstStyle/>
        <a:p>
          <a:endParaRPr lang="en-US"/>
        </a:p>
      </dgm:t>
    </dgm:pt>
    <dgm:pt modelId="{648730CA-0549-214E-9A4F-C79F1908B564}" type="pres">
      <dgm:prSet presAssocID="{33BA9E11-2DC8-834D-A9C9-2950A78EBC4E}" presName="centerShape" presStyleLbl="node0" presStyleIdx="0" presStyleCnt="1" custScaleX="105667" custScaleY="108946" custLinFactNeighborX="710" custLinFactNeighborY="-56595"/>
      <dgm:spPr/>
      <dgm:t>
        <a:bodyPr/>
        <a:lstStyle/>
        <a:p>
          <a:endParaRPr lang="en-US"/>
        </a:p>
      </dgm:t>
    </dgm:pt>
    <dgm:pt modelId="{0EECDDDD-E87D-454F-9924-0730272074D2}" type="pres">
      <dgm:prSet presAssocID="{7C73F4AF-7100-A64D-959F-93E665C62A18}" presName="parTrans" presStyleLbl="bgSibTrans2D1" presStyleIdx="0" presStyleCnt="3"/>
      <dgm:spPr/>
      <dgm:t>
        <a:bodyPr/>
        <a:lstStyle/>
        <a:p>
          <a:endParaRPr lang="en-US"/>
        </a:p>
      </dgm:t>
    </dgm:pt>
    <dgm:pt modelId="{4C22421A-301C-8543-830F-69F7F65D7792}" type="pres">
      <dgm:prSet presAssocID="{83E55E16-A182-9748-A936-C85A6C98DEC1}" presName="node" presStyleLbl="node1" presStyleIdx="0" presStyleCnt="3" custRadScaleRad="95207" custRadScaleInc="-7336">
        <dgm:presLayoutVars>
          <dgm:bulletEnabled val="1"/>
        </dgm:presLayoutVars>
      </dgm:prSet>
      <dgm:spPr/>
      <dgm:t>
        <a:bodyPr/>
        <a:lstStyle/>
        <a:p>
          <a:endParaRPr lang="en-US"/>
        </a:p>
      </dgm:t>
    </dgm:pt>
    <dgm:pt modelId="{A831523A-A8D6-4048-9E8E-A6FBA340468C}" type="pres">
      <dgm:prSet presAssocID="{76381F4A-1829-7F4C-9EB9-CCBFAF1852B7}" presName="parTrans" presStyleLbl="bgSibTrans2D1" presStyleIdx="1" presStyleCnt="3" custLinFactNeighborX="1190" custLinFactNeighborY="-22794"/>
      <dgm:spPr/>
      <dgm:t>
        <a:bodyPr/>
        <a:lstStyle/>
        <a:p>
          <a:endParaRPr lang="en-US"/>
        </a:p>
      </dgm:t>
    </dgm:pt>
    <dgm:pt modelId="{49883A12-F341-ED4C-BA3F-17B653D72742}" type="pres">
      <dgm:prSet presAssocID="{2337E033-1DF9-F841-B78A-AE433D99A2A6}" presName="node" presStyleLbl="node1" presStyleIdx="1" presStyleCnt="3" custRadScaleRad="6023" custRadScaleInc="225070">
        <dgm:presLayoutVars>
          <dgm:bulletEnabled val="1"/>
        </dgm:presLayoutVars>
      </dgm:prSet>
      <dgm:spPr/>
      <dgm:t>
        <a:bodyPr/>
        <a:lstStyle/>
        <a:p>
          <a:endParaRPr lang="en-US"/>
        </a:p>
      </dgm:t>
    </dgm:pt>
    <dgm:pt modelId="{0117B55F-29D3-D045-897B-850AD0649E08}" type="pres">
      <dgm:prSet presAssocID="{3DDB8A9A-9798-9F48-83A7-B33C6D44BD1B}" presName="parTrans" presStyleLbl="bgSibTrans2D1" presStyleIdx="2" presStyleCnt="3"/>
      <dgm:spPr/>
      <dgm:t>
        <a:bodyPr/>
        <a:lstStyle/>
        <a:p>
          <a:endParaRPr lang="en-US"/>
        </a:p>
      </dgm:t>
    </dgm:pt>
    <dgm:pt modelId="{9A000870-252F-944F-8D2C-FEAA966E75C3}" type="pres">
      <dgm:prSet presAssocID="{CAD18842-16DE-2940-9EF7-BD5EDCFED963}" presName="node" presStyleLbl="node1" presStyleIdx="2" presStyleCnt="3" custRadScaleRad="101148" custRadScaleInc="18715">
        <dgm:presLayoutVars>
          <dgm:bulletEnabled val="1"/>
        </dgm:presLayoutVars>
      </dgm:prSet>
      <dgm:spPr/>
      <dgm:t>
        <a:bodyPr/>
        <a:lstStyle/>
        <a:p>
          <a:endParaRPr lang="en-US"/>
        </a:p>
      </dgm:t>
    </dgm:pt>
  </dgm:ptLst>
  <dgm:cxnLst>
    <dgm:cxn modelId="{B2CEAD56-3B71-6B43-9CC1-3A4835DFD4A1}" srcId="{7E733B72-043F-B449-8017-0959AA96FF74}" destId="{33BA9E11-2DC8-834D-A9C9-2950A78EBC4E}" srcOrd="0" destOrd="0" parTransId="{E022C860-9468-5243-99FF-586F9D01E186}" sibTransId="{AA180B09-A62B-C245-9ABB-6EABAABC8132}"/>
    <dgm:cxn modelId="{B0ABE08D-A543-EF41-B50D-A4031D086B6B}" srcId="{33BA9E11-2DC8-834D-A9C9-2950A78EBC4E}" destId="{CAD18842-16DE-2940-9EF7-BD5EDCFED963}" srcOrd="2" destOrd="0" parTransId="{3DDB8A9A-9798-9F48-83A7-B33C6D44BD1B}" sibTransId="{573B68A1-FB22-C44D-9719-083B1235C40F}"/>
    <dgm:cxn modelId="{C51A42E6-325F-7B4C-8FE8-6676EF6CD69D}" type="presOf" srcId="{3DDB8A9A-9798-9F48-83A7-B33C6D44BD1B}" destId="{0117B55F-29D3-D045-897B-850AD0649E08}" srcOrd="0" destOrd="0" presId="urn:microsoft.com/office/officeart/2005/8/layout/radial4"/>
    <dgm:cxn modelId="{90D64A12-A083-CE46-8516-03849353D843}" type="presOf" srcId="{83E55E16-A182-9748-A936-C85A6C98DEC1}" destId="{4C22421A-301C-8543-830F-69F7F65D7792}" srcOrd="0" destOrd="0" presId="urn:microsoft.com/office/officeart/2005/8/layout/radial4"/>
    <dgm:cxn modelId="{891DD2A5-6C8D-E741-BE1F-28ED6E83A4B9}" srcId="{33BA9E11-2DC8-834D-A9C9-2950A78EBC4E}" destId="{83E55E16-A182-9748-A936-C85A6C98DEC1}" srcOrd="0" destOrd="0" parTransId="{7C73F4AF-7100-A64D-959F-93E665C62A18}" sibTransId="{F0794CB9-7080-164C-8498-69B7AB4FB02A}"/>
    <dgm:cxn modelId="{9E135ADD-A6DF-3E4F-82FF-29D68D4D880E}" type="presOf" srcId="{33BA9E11-2DC8-834D-A9C9-2950A78EBC4E}" destId="{648730CA-0549-214E-9A4F-C79F1908B564}" srcOrd="0" destOrd="0" presId="urn:microsoft.com/office/officeart/2005/8/layout/radial4"/>
    <dgm:cxn modelId="{67AF9E9B-FF5D-7640-AF8F-74B30AB98B05}" srcId="{33BA9E11-2DC8-834D-A9C9-2950A78EBC4E}" destId="{2337E033-1DF9-F841-B78A-AE433D99A2A6}" srcOrd="1" destOrd="0" parTransId="{76381F4A-1829-7F4C-9EB9-CCBFAF1852B7}" sibTransId="{757A9F0C-9AAE-3947-9BC7-5469B20552B9}"/>
    <dgm:cxn modelId="{6A933D37-5BEF-DE4E-810B-7E136ABC249E}" type="presOf" srcId="{7C73F4AF-7100-A64D-959F-93E665C62A18}" destId="{0EECDDDD-E87D-454F-9924-0730272074D2}" srcOrd="0" destOrd="0" presId="urn:microsoft.com/office/officeart/2005/8/layout/radial4"/>
    <dgm:cxn modelId="{EE5C01E3-59FE-F447-A802-3A63040B28A0}" type="presOf" srcId="{76381F4A-1829-7F4C-9EB9-CCBFAF1852B7}" destId="{A831523A-A8D6-4048-9E8E-A6FBA340468C}" srcOrd="0" destOrd="0" presId="urn:microsoft.com/office/officeart/2005/8/layout/radial4"/>
    <dgm:cxn modelId="{B1747B3C-C925-CE48-A36F-A534EDBE5CBC}" type="presOf" srcId="{2337E033-1DF9-F841-B78A-AE433D99A2A6}" destId="{49883A12-F341-ED4C-BA3F-17B653D72742}" srcOrd="0" destOrd="0" presId="urn:microsoft.com/office/officeart/2005/8/layout/radial4"/>
    <dgm:cxn modelId="{62D5A477-3BF7-5947-901E-F7F2B8AE8E25}" type="presOf" srcId="{7E733B72-043F-B449-8017-0959AA96FF74}" destId="{84C3A016-91C0-7444-AABA-05DB191E6932}" srcOrd="0" destOrd="0" presId="urn:microsoft.com/office/officeart/2005/8/layout/radial4"/>
    <dgm:cxn modelId="{E0C71BB4-9CF4-1546-9EDE-23D59F186F52}" type="presOf" srcId="{CAD18842-16DE-2940-9EF7-BD5EDCFED963}" destId="{9A000870-252F-944F-8D2C-FEAA966E75C3}" srcOrd="0" destOrd="0" presId="urn:microsoft.com/office/officeart/2005/8/layout/radial4"/>
    <dgm:cxn modelId="{B77D6A2C-CD51-8349-AA6D-986BC1A57A4C}" type="presParOf" srcId="{84C3A016-91C0-7444-AABA-05DB191E6932}" destId="{648730CA-0549-214E-9A4F-C79F1908B564}" srcOrd="0" destOrd="0" presId="urn:microsoft.com/office/officeart/2005/8/layout/radial4"/>
    <dgm:cxn modelId="{FED8A63F-0CD4-BD4A-AAB6-048D3E81E38D}" type="presParOf" srcId="{84C3A016-91C0-7444-AABA-05DB191E6932}" destId="{0EECDDDD-E87D-454F-9924-0730272074D2}" srcOrd="1" destOrd="0" presId="urn:microsoft.com/office/officeart/2005/8/layout/radial4"/>
    <dgm:cxn modelId="{50E1F7AB-8797-2A45-BAA5-5F891A7314F0}" type="presParOf" srcId="{84C3A016-91C0-7444-AABA-05DB191E6932}" destId="{4C22421A-301C-8543-830F-69F7F65D7792}" srcOrd="2" destOrd="0" presId="urn:microsoft.com/office/officeart/2005/8/layout/radial4"/>
    <dgm:cxn modelId="{224BE0CC-7BDF-FD46-A64B-F2E3FF97120F}" type="presParOf" srcId="{84C3A016-91C0-7444-AABA-05DB191E6932}" destId="{A831523A-A8D6-4048-9E8E-A6FBA340468C}" srcOrd="3" destOrd="0" presId="urn:microsoft.com/office/officeart/2005/8/layout/radial4"/>
    <dgm:cxn modelId="{37737395-1282-FA41-A08B-8ECA2BA76DEC}" type="presParOf" srcId="{84C3A016-91C0-7444-AABA-05DB191E6932}" destId="{49883A12-F341-ED4C-BA3F-17B653D72742}" srcOrd="4" destOrd="0" presId="urn:microsoft.com/office/officeart/2005/8/layout/radial4"/>
    <dgm:cxn modelId="{BE4EC495-5EC3-5641-9568-ADB1F488DA19}" type="presParOf" srcId="{84C3A016-91C0-7444-AABA-05DB191E6932}" destId="{0117B55F-29D3-D045-897B-850AD0649E08}" srcOrd="5" destOrd="0" presId="urn:microsoft.com/office/officeart/2005/8/layout/radial4"/>
    <dgm:cxn modelId="{FA8BEAF2-1CE2-3E41-A8D4-A96631610293}" type="presParOf" srcId="{84C3A016-91C0-7444-AABA-05DB191E6932}" destId="{9A000870-252F-944F-8D2C-FEAA966E75C3}" srcOrd="6"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1B026-82AD-9D4A-9671-34C0C9FDA42C}">
      <dsp:nvSpPr>
        <dsp:cNvPr id="0" name=""/>
        <dsp:cNvSpPr/>
      </dsp:nvSpPr>
      <dsp:spPr>
        <a:xfrm>
          <a:off x="0" y="1226895"/>
          <a:ext cx="7344238"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D897B2-1060-A148-BC36-30B509AC67A5}">
      <dsp:nvSpPr>
        <dsp:cNvPr id="0" name=""/>
        <dsp:cNvSpPr/>
      </dsp:nvSpPr>
      <dsp:spPr>
        <a:xfrm>
          <a:off x="2046090" y="16152"/>
          <a:ext cx="5140966" cy="1455433"/>
        </a:xfrm>
        <a:prstGeom prst="roundRect">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4316" tIns="0" rIns="194316" bIns="0" numCol="1" spcCol="1270" anchor="ctr" anchorCtr="0">
          <a:noAutofit/>
        </a:bodyPr>
        <a:lstStyle/>
        <a:p>
          <a:pPr lvl="0" algn="l" defTabSz="889000">
            <a:lnSpc>
              <a:spcPct val="90000"/>
            </a:lnSpc>
            <a:spcBef>
              <a:spcPct val="0"/>
            </a:spcBef>
            <a:spcAft>
              <a:spcPct val="35000"/>
            </a:spcAft>
          </a:pPr>
          <a:r>
            <a:rPr lang="en-US" sz="2000" b="0" kern="1200" dirty="0" smtClean="0">
              <a:solidFill>
                <a:schemeClr val="accent3">
                  <a:lumMod val="50000"/>
                </a:schemeClr>
              </a:solidFill>
            </a:rPr>
            <a:t>Laurie Thomas, M.Ed.</a:t>
          </a:r>
        </a:p>
        <a:p>
          <a:pPr lvl="0" algn="l" defTabSz="889000">
            <a:lnSpc>
              <a:spcPct val="90000"/>
            </a:lnSpc>
            <a:spcBef>
              <a:spcPct val="0"/>
            </a:spcBef>
            <a:spcAft>
              <a:spcPct val="35000"/>
            </a:spcAft>
          </a:pPr>
          <a:r>
            <a:rPr lang="en-US" sz="2000" b="0" kern="1200" dirty="0" smtClean="0">
              <a:solidFill>
                <a:schemeClr val="accent3">
                  <a:lumMod val="50000"/>
                </a:schemeClr>
              </a:solidFill>
            </a:rPr>
            <a:t> State of Alaska, Part C,  Anchorage</a:t>
          </a:r>
        </a:p>
        <a:p>
          <a:pPr lvl="0" algn="l" defTabSz="889000">
            <a:lnSpc>
              <a:spcPct val="90000"/>
            </a:lnSpc>
            <a:spcBef>
              <a:spcPct val="0"/>
            </a:spcBef>
            <a:spcAft>
              <a:spcPct val="35000"/>
            </a:spcAft>
          </a:pPr>
          <a:r>
            <a:rPr lang="en-US" sz="2000" b="0" kern="1200" dirty="0" smtClean="0">
              <a:solidFill>
                <a:schemeClr val="accent3">
                  <a:lumMod val="50000"/>
                </a:schemeClr>
              </a:solidFill>
            </a:rPr>
            <a:t> </a:t>
          </a:r>
          <a:r>
            <a:rPr lang="en-US" sz="2000" b="0" u="none" kern="1200" dirty="0" smtClean="0">
              <a:solidFill>
                <a:schemeClr val="accent3">
                  <a:lumMod val="50000"/>
                </a:schemeClr>
              </a:solidFill>
            </a:rPr>
            <a:t>laurie.thomas2@alaska.gov</a:t>
          </a:r>
          <a:endParaRPr lang="en-US" sz="2000" b="0" u="none" kern="1200" dirty="0">
            <a:solidFill>
              <a:schemeClr val="accent3">
                <a:lumMod val="50000"/>
              </a:schemeClr>
            </a:solidFill>
          </a:endParaRPr>
        </a:p>
      </dsp:txBody>
      <dsp:txXfrm>
        <a:off x="2117138" y="87200"/>
        <a:ext cx="4998870" cy="1313337"/>
      </dsp:txXfrm>
    </dsp:sp>
    <dsp:sp modelId="{5EB20EA4-88DC-9642-9A2E-CCE2C5F9A600}">
      <dsp:nvSpPr>
        <dsp:cNvPr id="0" name=""/>
        <dsp:cNvSpPr/>
      </dsp:nvSpPr>
      <dsp:spPr>
        <a:xfrm>
          <a:off x="0" y="2972946"/>
          <a:ext cx="7344238"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A29DA7D-35B3-134E-B8FC-CAC13B348987}">
      <dsp:nvSpPr>
        <dsp:cNvPr id="0" name=""/>
        <dsp:cNvSpPr/>
      </dsp:nvSpPr>
      <dsp:spPr>
        <a:xfrm>
          <a:off x="0" y="1808295"/>
          <a:ext cx="5140966" cy="1445090"/>
        </a:xfrm>
        <a:prstGeom prst="roundRect">
          <a:avLst/>
        </a:prstGeom>
        <a:solidFill>
          <a:schemeClr val="accent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4316" tIns="0" rIns="194316"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accent2">
                  <a:lumMod val="50000"/>
                </a:schemeClr>
              </a:solidFill>
            </a:rPr>
            <a:t>Carol Prentice, MPA </a:t>
          </a:r>
        </a:p>
        <a:p>
          <a:pPr lvl="0" algn="l" defTabSz="889000">
            <a:lnSpc>
              <a:spcPct val="90000"/>
            </a:lnSpc>
            <a:spcBef>
              <a:spcPct val="0"/>
            </a:spcBef>
            <a:spcAft>
              <a:spcPct val="35000"/>
            </a:spcAft>
          </a:pPr>
          <a:r>
            <a:rPr lang="en-US" sz="2000" kern="1200" dirty="0" smtClean="0">
              <a:solidFill>
                <a:schemeClr val="accent2">
                  <a:lumMod val="50000"/>
                </a:schemeClr>
              </a:solidFill>
            </a:rPr>
            <a:t>Prentice Consulting, Juneau</a:t>
          </a:r>
        </a:p>
        <a:p>
          <a:pPr lvl="0" algn="l" defTabSz="889000">
            <a:lnSpc>
              <a:spcPct val="90000"/>
            </a:lnSpc>
            <a:spcBef>
              <a:spcPct val="0"/>
            </a:spcBef>
            <a:spcAft>
              <a:spcPct val="35000"/>
            </a:spcAft>
          </a:pPr>
          <a:r>
            <a:rPr lang="en-US" sz="2000" kern="1200" dirty="0" smtClean="0">
              <a:solidFill>
                <a:schemeClr val="accent2">
                  <a:lumMod val="50000"/>
                </a:schemeClr>
              </a:solidFill>
            </a:rPr>
            <a:t>carol@cprenticeconsulting.com</a:t>
          </a:r>
          <a:endParaRPr lang="en-US" sz="2000" kern="1200" dirty="0">
            <a:solidFill>
              <a:schemeClr val="accent2">
                <a:lumMod val="50000"/>
              </a:schemeClr>
            </a:solidFill>
          </a:endParaRPr>
        </a:p>
      </dsp:txBody>
      <dsp:txXfrm>
        <a:off x="70543" y="1878838"/>
        <a:ext cx="4999880" cy="1304004"/>
      </dsp:txXfrm>
    </dsp:sp>
    <dsp:sp modelId="{94B6B0F9-0303-224A-B7B6-9FD31FAB243B}">
      <dsp:nvSpPr>
        <dsp:cNvPr id="0" name=""/>
        <dsp:cNvSpPr/>
      </dsp:nvSpPr>
      <dsp:spPr>
        <a:xfrm>
          <a:off x="0" y="4644394"/>
          <a:ext cx="7344238"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C5D15E4-622E-5641-8991-C6F68FE62947}">
      <dsp:nvSpPr>
        <dsp:cNvPr id="0" name=""/>
        <dsp:cNvSpPr/>
      </dsp:nvSpPr>
      <dsp:spPr>
        <a:xfrm>
          <a:off x="2046090" y="3458581"/>
          <a:ext cx="5140966" cy="1370487"/>
        </a:xfrm>
        <a:prstGeom prst="roundRect">
          <a:avLst/>
        </a:prstGeom>
        <a:solidFill>
          <a:schemeClr val="accent4">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4316" tIns="0" rIns="194316"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accent4">
                  <a:lumMod val="50000"/>
                </a:schemeClr>
              </a:solidFill>
            </a:rPr>
            <a:t>Jillian Lush, MSW</a:t>
          </a:r>
        </a:p>
        <a:p>
          <a:pPr lvl="0" algn="l" defTabSz="889000">
            <a:lnSpc>
              <a:spcPct val="90000"/>
            </a:lnSpc>
            <a:spcBef>
              <a:spcPct val="0"/>
            </a:spcBef>
            <a:spcAft>
              <a:spcPct val="35000"/>
            </a:spcAft>
          </a:pPr>
          <a:r>
            <a:rPr lang="en-US" sz="2000" kern="1200" dirty="0" smtClean="0">
              <a:solidFill>
                <a:schemeClr val="accent4">
                  <a:lumMod val="50000"/>
                </a:schemeClr>
              </a:solidFill>
            </a:rPr>
            <a:t>Sprout Family Services, Homer</a:t>
          </a:r>
        </a:p>
        <a:p>
          <a:pPr lvl="0" algn="l" defTabSz="889000">
            <a:lnSpc>
              <a:spcPct val="90000"/>
            </a:lnSpc>
            <a:spcBef>
              <a:spcPct val="0"/>
            </a:spcBef>
            <a:spcAft>
              <a:spcPct val="35000"/>
            </a:spcAft>
          </a:pPr>
          <a:r>
            <a:rPr lang="en-US" sz="2000" kern="1200" dirty="0" smtClean="0">
              <a:solidFill>
                <a:schemeClr val="accent4">
                  <a:lumMod val="50000"/>
                </a:schemeClr>
              </a:solidFill>
            </a:rPr>
            <a:t>jlush@sproutalaska.org</a:t>
          </a:r>
          <a:endParaRPr lang="en-US" sz="2000" kern="1200" dirty="0">
            <a:solidFill>
              <a:schemeClr val="accent4">
                <a:lumMod val="50000"/>
              </a:schemeClr>
            </a:solidFill>
          </a:endParaRPr>
        </a:p>
      </dsp:txBody>
      <dsp:txXfrm>
        <a:off x="2112992" y="3525483"/>
        <a:ext cx="5007162" cy="1236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86256-7201-2B4B-9DD4-A6736B0571F0}">
      <dsp:nvSpPr>
        <dsp:cNvPr id="0" name=""/>
        <dsp:cNvSpPr/>
      </dsp:nvSpPr>
      <dsp:spPr>
        <a:xfrm rot="5400000">
          <a:off x="895285" y="1780779"/>
          <a:ext cx="1069066" cy="49785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08ED20B-5F6B-A548-B4CF-32AF8BB62EF2}">
      <dsp:nvSpPr>
        <dsp:cNvPr id="0" name=""/>
        <dsp:cNvSpPr/>
      </dsp:nvSpPr>
      <dsp:spPr>
        <a:xfrm>
          <a:off x="273032" y="0"/>
          <a:ext cx="2207546" cy="2036665"/>
        </a:xfrm>
        <a:prstGeom prst="roundRect">
          <a:avLst>
            <a:gd name="adj" fmla="val 16670"/>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accent3">
                  <a:lumMod val="50000"/>
                </a:schemeClr>
              </a:solidFill>
            </a:rPr>
            <a:t>Share responsibility for screening with partners</a:t>
          </a:r>
          <a:endParaRPr lang="en-US" sz="2400" kern="1200" dirty="0">
            <a:solidFill>
              <a:schemeClr val="accent3">
                <a:lumMod val="50000"/>
              </a:schemeClr>
            </a:solidFill>
          </a:endParaRPr>
        </a:p>
      </dsp:txBody>
      <dsp:txXfrm>
        <a:off x="372472" y="99440"/>
        <a:ext cx="2008666" cy="1837785"/>
      </dsp:txXfrm>
    </dsp:sp>
    <dsp:sp modelId="{2BCCF8B5-D1B1-4240-B5C9-47F7770B0405}">
      <dsp:nvSpPr>
        <dsp:cNvPr id="0" name=""/>
        <dsp:cNvSpPr/>
      </dsp:nvSpPr>
      <dsp:spPr>
        <a:xfrm>
          <a:off x="1474906" y="943955"/>
          <a:ext cx="535411" cy="416477"/>
        </a:xfrm>
        <a:prstGeom prst="rect">
          <a:avLst/>
        </a:prstGeom>
        <a:noFill/>
        <a:ln>
          <a:noFill/>
        </a:ln>
        <a:effectLst/>
      </dsp:spPr>
      <dsp:style>
        <a:lnRef idx="0">
          <a:scrgbClr r="0" g="0" b="0"/>
        </a:lnRef>
        <a:fillRef idx="0">
          <a:scrgbClr r="0" g="0" b="0"/>
        </a:fillRef>
        <a:effectRef idx="0">
          <a:scrgbClr r="0" g="0" b="0"/>
        </a:effectRef>
        <a:fontRef idx="minor"/>
      </dsp:style>
    </dsp:sp>
    <dsp:sp modelId="{59D6BEBA-5834-C94F-A6E5-DDF4DFAB48B9}">
      <dsp:nvSpPr>
        <dsp:cNvPr id="0" name=""/>
        <dsp:cNvSpPr/>
      </dsp:nvSpPr>
      <dsp:spPr>
        <a:xfrm rot="5400000">
          <a:off x="3645922" y="2563428"/>
          <a:ext cx="475980" cy="81367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50A9BD1-CB3C-FC42-BD77-C404E84D8627}">
      <dsp:nvSpPr>
        <dsp:cNvPr id="0" name=""/>
        <dsp:cNvSpPr/>
      </dsp:nvSpPr>
      <dsp:spPr>
        <a:xfrm>
          <a:off x="2788319" y="1421033"/>
          <a:ext cx="1689386" cy="1223337"/>
        </a:xfrm>
        <a:prstGeom prst="roundRect">
          <a:avLst>
            <a:gd name="adj" fmla="val 16670"/>
          </a:avLst>
        </a:prstGeom>
        <a:solidFill>
          <a:schemeClr val="accent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accent2">
                  <a:lumMod val="50000"/>
                </a:schemeClr>
              </a:solidFill>
            </a:rPr>
            <a:t>Leading to increased awareness</a:t>
          </a:r>
          <a:endParaRPr lang="en-US" sz="2400" kern="1200" dirty="0">
            <a:solidFill>
              <a:schemeClr val="accent2">
                <a:lumMod val="50000"/>
              </a:schemeClr>
            </a:solidFill>
          </a:endParaRPr>
        </a:p>
      </dsp:txBody>
      <dsp:txXfrm>
        <a:off x="2848048" y="1480762"/>
        <a:ext cx="1569928" cy="1103879"/>
      </dsp:txXfrm>
    </dsp:sp>
    <dsp:sp modelId="{EF091388-9BDD-484E-801F-E5FAA8762FBC}">
      <dsp:nvSpPr>
        <dsp:cNvPr id="0" name=""/>
        <dsp:cNvSpPr/>
      </dsp:nvSpPr>
      <dsp:spPr>
        <a:xfrm>
          <a:off x="2275448" y="2200460"/>
          <a:ext cx="535411" cy="416477"/>
        </a:xfrm>
        <a:prstGeom prst="rect">
          <a:avLst/>
        </a:prstGeom>
        <a:noFill/>
        <a:ln>
          <a:noFill/>
        </a:ln>
        <a:effectLst/>
      </dsp:spPr>
      <dsp:style>
        <a:lnRef idx="0">
          <a:scrgbClr r="0" g="0" b="0"/>
        </a:lnRef>
        <a:fillRef idx="0">
          <a:scrgbClr r="0" g="0" b="0"/>
        </a:fillRef>
        <a:effectRef idx="0">
          <a:scrgbClr r="0" g="0" b="0"/>
        </a:effectRef>
        <a:fontRef idx="minor"/>
      </dsp:style>
    </dsp:sp>
    <dsp:sp modelId="{3F84FB40-53F6-F346-96F5-3DE4F7F1AF9B}">
      <dsp:nvSpPr>
        <dsp:cNvPr id="0" name=""/>
        <dsp:cNvSpPr/>
      </dsp:nvSpPr>
      <dsp:spPr>
        <a:xfrm rot="10800000">
          <a:off x="1207919" y="4577245"/>
          <a:ext cx="437301" cy="497852"/>
        </a:xfrm>
        <a:prstGeom prst="mathEqual">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4682E6E-A59A-084F-BB79-2F705CC0B660}">
      <dsp:nvSpPr>
        <dsp:cNvPr id="0" name=""/>
        <dsp:cNvSpPr/>
      </dsp:nvSpPr>
      <dsp:spPr>
        <a:xfrm>
          <a:off x="5271776" y="2388374"/>
          <a:ext cx="2842615" cy="1792399"/>
        </a:xfrm>
        <a:prstGeom prst="roundRect">
          <a:avLst>
            <a:gd name="adj" fmla="val 16670"/>
          </a:avLst>
        </a:prstGeom>
        <a:solidFill>
          <a:schemeClr val="accent4">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accent4">
                  <a:lumMod val="50000"/>
                </a:schemeClr>
              </a:solidFill>
            </a:rPr>
            <a:t>Leading</a:t>
          </a:r>
          <a:r>
            <a:rPr lang="en-US" sz="2400" kern="1200" baseline="0" dirty="0" smtClean="0">
              <a:solidFill>
                <a:schemeClr val="accent4">
                  <a:lumMod val="50000"/>
                </a:schemeClr>
              </a:solidFill>
            </a:rPr>
            <a:t> to identification of children needing further evaluation</a:t>
          </a:r>
          <a:endParaRPr lang="en-US" sz="2400" kern="1200" dirty="0">
            <a:solidFill>
              <a:schemeClr val="accent4">
                <a:lumMod val="50000"/>
              </a:schemeClr>
            </a:solidFill>
          </a:endParaRPr>
        </a:p>
      </dsp:txBody>
      <dsp:txXfrm>
        <a:off x="5359289" y="2475887"/>
        <a:ext cx="2667589" cy="1617373"/>
      </dsp:txXfrm>
    </dsp:sp>
    <dsp:sp modelId="{FFFFAD99-88D9-8342-8A9B-0BB14486D4A9}">
      <dsp:nvSpPr>
        <dsp:cNvPr id="0" name=""/>
        <dsp:cNvSpPr/>
      </dsp:nvSpPr>
      <dsp:spPr>
        <a:xfrm>
          <a:off x="3911685" y="3437192"/>
          <a:ext cx="535411" cy="416477"/>
        </a:xfrm>
        <a:prstGeom prst="rect">
          <a:avLst/>
        </a:prstGeom>
        <a:noFill/>
        <a:ln>
          <a:noFill/>
        </a:ln>
        <a:effectLst/>
      </dsp:spPr>
      <dsp:style>
        <a:lnRef idx="0">
          <a:scrgbClr r="0" g="0" b="0"/>
        </a:lnRef>
        <a:fillRef idx="0">
          <a:scrgbClr r="0" g="0" b="0"/>
        </a:fillRef>
        <a:effectRef idx="0">
          <a:scrgbClr r="0" g="0" b="0"/>
        </a:effectRef>
        <a:fontRef idx="minor"/>
      </dsp:style>
    </dsp:sp>
    <dsp:sp modelId="{055917A3-DD2E-344D-BCEA-1F8D391E5926}">
      <dsp:nvSpPr>
        <dsp:cNvPr id="0" name=""/>
        <dsp:cNvSpPr/>
      </dsp:nvSpPr>
      <dsp:spPr>
        <a:xfrm>
          <a:off x="1948333" y="4302516"/>
          <a:ext cx="4929416" cy="854350"/>
        </a:xfrm>
        <a:prstGeom prst="roundRect">
          <a:avLst>
            <a:gd name="adj" fmla="val 16670"/>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solidFill>
                <a:schemeClr val="accent6">
                  <a:lumMod val="50000"/>
                </a:schemeClr>
              </a:solidFill>
            </a:rPr>
            <a:t>Better outcomes for children</a:t>
          </a:r>
          <a:endParaRPr lang="en-US" sz="3200" kern="1200" dirty="0">
            <a:solidFill>
              <a:schemeClr val="accent6">
                <a:lumMod val="50000"/>
              </a:schemeClr>
            </a:solidFill>
          </a:endParaRPr>
        </a:p>
      </dsp:txBody>
      <dsp:txXfrm>
        <a:off x="1990046" y="4344229"/>
        <a:ext cx="4845990" cy="770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6609D-F3DE-2742-B57C-4EBB0AEF6CC9}">
      <dsp:nvSpPr>
        <dsp:cNvPr id="0" name=""/>
        <dsp:cNvSpPr/>
      </dsp:nvSpPr>
      <dsp:spPr>
        <a:xfrm>
          <a:off x="2507191" y="0"/>
          <a:ext cx="2507191" cy="1193270"/>
        </a:xfrm>
        <a:prstGeom prst="trapezoid">
          <a:avLst>
            <a:gd name="adj" fmla="val 105055"/>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Local Collaborative Efforts</a:t>
          </a:r>
          <a:endParaRPr lang="en-US" sz="2700" kern="1200" dirty="0"/>
        </a:p>
      </dsp:txBody>
      <dsp:txXfrm>
        <a:off x="2507191" y="0"/>
        <a:ext cx="2507191" cy="1193270"/>
      </dsp:txXfrm>
    </dsp:sp>
    <dsp:sp modelId="{7BBCAF06-3783-EB48-8700-48E3A9E18021}">
      <dsp:nvSpPr>
        <dsp:cNvPr id="0" name=""/>
        <dsp:cNvSpPr/>
      </dsp:nvSpPr>
      <dsp:spPr>
        <a:xfrm>
          <a:off x="1253595" y="1193270"/>
          <a:ext cx="5014383" cy="1193270"/>
        </a:xfrm>
        <a:prstGeom prst="trapezoid">
          <a:avLst>
            <a:gd name="adj" fmla="val 105055"/>
          </a:avLst>
        </a:prstGeom>
        <a:solidFill>
          <a:schemeClr val="accent2">
            <a:hueOff val="5241764"/>
            <a:satOff val="-994"/>
            <a:lumOff val="-500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Parent Access</a:t>
          </a:r>
          <a:endParaRPr lang="en-US" sz="2700" kern="1200" dirty="0"/>
        </a:p>
      </dsp:txBody>
      <dsp:txXfrm>
        <a:off x="2131112" y="1193270"/>
        <a:ext cx="3259349" cy="1193270"/>
      </dsp:txXfrm>
    </dsp:sp>
    <dsp:sp modelId="{CC50FC50-E9A2-6340-980F-A0CBF0C84B10}">
      <dsp:nvSpPr>
        <dsp:cNvPr id="0" name=""/>
        <dsp:cNvSpPr/>
      </dsp:nvSpPr>
      <dsp:spPr>
        <a:xfrm>
          <a:off x="0" y="2386541"/>
          <a:ext cx="7521575" cy="1193270"/>
        </a:xfrm>
        <a:prstGeom prst="trapezoid">
          <a:avLst>
            <a:gd name="adj" fmla="val 105055"/>
          </a:avLst>
        </a:prstGeom>
        <a:solidFill>
          <a:schemeClr val="accent2">
            <a:hueOff val="10483529"/>
            <a:satOff val="-1988"/>
            <a:lumOff val="-999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Universal On-line Screening</a:t>
          </a:r>
          <a:endParaRPr lang="en-US" sz="2700" kern="1200" dirty="0"/>
        </a:p>
      </dsp:txBody>
      <dsp:txXfrm>
        <a:off x="1316275" y="2386541"/>
        <a:ext cx="4889023" cy="11932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D75C2-EABC-6B4C-9265-180E53EA2F33}">
      <dsp:nvSpPr>
        <dsp:cNvPr id="0" name=""/>
        <dsp:cNvSpPr/>
      </dsp:nvSpPr>
      <dsp:spPr>
        <a:xfrm>
          <a:off x="2739607" y="2195904"/>
          <a:ext cx="1635546" cy="1469043"/>
        </a:xfrm>
        <a:prstGeom prst="ellipse">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State of AK, Part C - Hub</a:t>
          </a:r>
          <a:endParaRPr lang="en-US" sz="2300" kern="1200" dirty="0"/>
        </a:p>
      </dsp:txBody>
      <dsp:txXfrm>
        <a:off x="2979127" y="2411040"/>
        <a:ext cx="1156506" cy="1038771"/>
      </dsp:txXfrm>
    </dsp:sp>
    <dsp:sp modelId="{7588639F-647E-ED41-BC3D-F845747B1752}">
      <dsp:nvSpPr>
        <dsp:cNvPr id="0" name=""/>
        <dsp:cNvSpPr/>
      </dsp:nvSpPr>
      <dsp:spPr>
        <a:xfrm rot="16200000">
          <a:off x="2848779" y="1477710"/>
          <a:ext cx="1417202" cy="19184"/>
        </a:xfrm>
        <a:custGeom>
          <a:avLst/>
          <a:gdLst/>
          <a:ahLst/>
          <a:cxnLst/>
          <a:rect l="0" t="0" r="0" b="0"/>
          <a:pathLst>
            <a:path>
              <a:moveTo>
                <a:pt x="0" y="9592"/>
              </a:moveTo>
              <a:lnTo>
                <a:pt x="1417202" y="959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521950" y="1451872"/>
        <a:ext cx="70860" cy="70860"/>
      </dsp:txXfrm>
    </dsp:sp>
    <dsp:sp modelId="{BC9B81EA-0CDD-834A-A525-A5B181555387}">
      <dsp:nvSpPr>
        <dsp:cNvPr id="0" name=""/>
        <dsp:cNvSpPr/>
      </dsp:nvSpPr>
      <dsp:spPr>
        <a:xfrm>
          <a:off x="3178225" y="20391"/>
          <a:ext cx="758310" cy="758310"/>
        </a:xfrm>
        <a:prstGeom prst="ellipse">
          <a:avLst/>
        </a:prstGeom>
        <a:solidFill>
          <a:schemeClr val="accent3">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PIC</a:t>
          </a:r>
        </a:p>
      </dsp:txBody>
      <dsp:txXfrm>
        <a:off x="3289277" y="131443"/>
        <a:ext cx="536206" cy="536206"/>
      </dsp:txXfrm>
    </dsp:sp>
    <dsp:sp modelId="{5021433E-CB7B-0343-AE1D-B1784BF9C9E4}">
      <dsp:nvSpPr>
        <dsp:cNvPr id="0" name=""/>
        <dsp:cNvSpPr/>
      </dsp:nvSpPr>
      <dsp:spPr>
        <a:xfrm rot="17550000">
          <a:off x="3408380" y="1582656"/>
          <a:ext cx="1406583" cy="19184"/>
        </a:xfrm>
        <a:custGeom>
          <a:avLst/>
          <a:gdLst/>
          <a:ahLst/>
          <a:cxnLst/>
          <a:rect l="0" t="0" r="0" b="0"/>
          <a:pathLst>
            <a:path>
              <a:moveTo>
                <a:pt x="0" y="9592"/>
              </a:moveTo>
              <a:lnTo>
                <a:pt x="1406583" y="959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6507" y="1557084"/>
        <a:ext cx="70329" cy="70329"/>
      </dsp:txXfrm>
    </dsp:sp>
    <dsp:sp modelId="{ADD74A65-82AA-1D41-9C77-8159E1EDF17A}">
      <dsp:nvSpPr>
        <dsp:cNvPr id="0" name=""/>
        <dsp:cNvSpPr/>
      </dsp:nvSpPr>
      <dsp:spPr>
        <a:xfrm>
          <a:off x="4146751" y="213043"/>
          <a:ext cx="758310" cy="758310"/>
        </a:xfrm>
        <a:prstGeom prst="ellipse">
          <a:avLst/>
        </a:prstGeom>
        <a:solidFill>
          <a:schemeClr val="accent3">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REACH</a:t>
          </a:r>
        </a:p>
      </dsp:txBody>
      <dsp:txXfrm>
        <a:off x="4257803" y="324095"/>
        <a:ext cx="536206" cy="536206"/>
      </dsp:txXfrm>
    </dsp:sp>
    <dsp:sp modelId="{F8FB8794-8C42-0F46-ADC6-D1C02E32F1D7}">
      <dsp:nvSpPr>
        <dsp:cNvPr id="0" name=""/>
        <dsp:cNvSpPr/>
      </dsp:nvSpPr>
      <dsp:spPr>
        <a:xfrm rot="18900000">
          <a:off x="3901898" y="1886856"/>
          <a:ext cx="1378919" cy="19184"/>
        </a:xfrm>
        <a:custGeom>
          <a:avLst/>
          <a:gdLst/>
          <a:ahLst/>
          <a:cxnLst/>
          <a:rect l="0" t="0" r="0" b="0"/>
          <a:pathLst>
            <a:path>
              <a:moveTo>
                <a:pt x="0" y="9592"/>
              </a:moveTo>
              <a:lnTo>
                <a:pt x="1378919" y="959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556885" y="1861975"/>
        <a:ext cx="68945" cy="68945"/>
      </dsp:txXfrm>
    </dsp:sp>
    <dsp:sp modelId="{B7974C2D-CAC4-E840-BD5A-8DB0863D02A3}">
      <dsp:nvSpPr>
        <dsp:cNvPr id="0" name=""/>
        <dsp:cNvSpPr/>
      </dsp:nvSpPr>
      <dsp:spPr>
        <a:xfrm>
          <a:off x="4967827" y="761668"/>
          <a:ext cx="758310" cy="758310"/>
        </a:xfrm>
        <a:prstGeom prst="ellipse">
          <a:avLst/>
        </a:prstGeom>
        <a:solidFill>
          <a:schemeClr val="accent3">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Sprout</a:t>
          </a:r>
        </a:p>
      </dsp:txBody>
      <dsp:txXfrm>
        <a:off x="5078879" y="872720"/>
        <a:ext cx="536206" cy="536206"/>
      </dsp:txXfrm>
    </dsp:sp>
    <dsp:sp modelId="{F1363851-AA5D-AD4B-820D-63B870319453}">
      <dsp:nvSpPr>
        <dsp:cNvPr id="0" name=""/>
        <dsp:cNvSpPr/>
      </dsp:nvSpPr>
      <dsp:spPr>
        <a:xfrm rot="20250000">
          <a:off x="4248689" y="2355319"/>
          <a:ext cx="1347927" cy="19184"/>
        </a:xfrm>
        <a:custGeom>
          <a:avLst/>
          <a:gdLst/>
          <a:ahLst/>
          <a:cxnLst/>
          <a:rect l="0" t="0" r="0" b="0"/>
          <a:pathLst>
            <a:path>
              <a:moveTo>
                <a:pt x="0" y="9592"/>
              </a:moveTo>
              <a:lnTo>
                <a:pt x="1347927" y="959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888955" y="2331213"/>
        <a:ext cx="67396" cy="67396"/>
      </dsp:txXfrm>
    </dsp:sp>
    <dsp:sp modelId="{0F03D332-8186-374D-A2E0-7ED3882A1D60}">
      <dsp:nvSpPr>
        <dsp:cNvPr id="0" name=""/>
        <dsp:cNvSpPr/>
      </dsp:nvSpPr>
      <dsp:spPr>
        <a:xfrm>
          <a:off x="5516453" y="1582745"/>
          <a:ext cx="758310" cy="758310"/>
        </a:xfrm>
        <a:prstGeom prst="ellipse">
          <a:avLst/>
        </a:prstGeom>
        <a:solidFill>
          <a:schemeClr val="accent3">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MSCA </a:t>
          </a:r>
          <a:endParaRPr lang="en-US" sz="1100" kern="1200" dirty="0"/>
        </a:p>
      </dsp:txBody>
      <dsp:txXfrm>
        <a:off x="5627505" y="1693797"/>
        <a:ext cx="536206" cy="536206"/>
      </dsp:txXfrm>
    </dsp:sp>
    <dsp:sp modelId="{3CA230E5-FD93-664F-99DB-C1E7ED34F4ED}">
      <dsp:nvSpPr>
        <dsp:cNvPr id="0" name=""/>
        <dsp:cNvSpPr/>
      </dsp:nvSpPr>
      <dsp:spPr>
        <a:xfrm>
          <a:off x="4375154" y="2920833"/>
          <a:ext cx="1333951" cy="19184"/>
        </a:xfrm>
        <a:custGeom>
          <a:avLst/>
          <a:gdLst/>
          <a:ahLst/>
          <a:cxnLst/>
          <a:rect l="0" t="0" r="0" b="0"/>
          <a:pathLst>
            <a:path>
              <a:moveTo>
                <a:pt x="0" y="9592"/>
              </a:moveTo>
              <a:lnTo>
                <a:pt x="1333951" y="959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008780" y="2897077"/>
        <a:ext cx="66697" cy="66697"/>
      </dsp:txXfrm>
    </dsp:sp>
    <dsp:sp modelId="{F32AF124-7757-F34B-A9A8-D750C941F095}">
      <dsp:nvSpPr>
        <dsp:cNvPr id="0" name=""/>
        <dsp:cNvSpPr/>
      </dsp:nvSpPr>
      <dsp:spPr>
        <a:xfrm>
          <a:off x="5709105" y="2551270"/>
          <a:ext cx="758310" cy="758310"/>
        </a:xfrm>
        <a:prstGeom prst="ellipse">
          <a:avLst/>
        </a:prstGeom>
        <a:gradFill rotWithShape="0">
          <a:gsLst>
            <a:gs pos="0">
              <a:schemeClr val="accent3">
                <a:hueOff val="-1832623"/>
                <a:satOff val="-15566"/>
                <a:lumOff val="52"/>
                <a:alphaOff val="0"/>
                <a:shade val="51000"/>
                <a:satMod val="130000"/>
              </a:schemeClr>
            </a:gs>
            <a:gs pos="80000">
              <a:schemeClr val="accent3">
                <a:hueOff val="-1832623"/>
                <a:satOff val="-15566"/>
                <a:lumOff val="52"/>
                <a:alphaOff val="0"/>
                <a:shade val="93000"/>
                <a:satMod val="130000"/>
              </a:schemeClr>
            </a:gs>
            <a:gs pos="100000">
              <a:schemeClr val="accent3">
                <a:hueOff val="-1832623"/>
                <a:satOff val="-15566"/>
                <a:lumOff val="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Frontier</a:t>
          </a:r>
        </a:p>
      </dsp:txBody>
      <dsp:txXfrm>
        <a:off x="5820157" y="2662322"/>
        <a:ext cx="536206" cy="536206"/>
      </dsp:txXfrm>
    </dsp:sp>
    <dsp:sp modelId="{F56B2620-2C9B-C242-9047-DC293403E240}">
      <dsp:nvSpPr>
        <dsp:cNvPr id="0" name=""/>
        <dsp:cNvSpPr/>
      </dsp:nvSpPr>
      <dsp:spPr>
        <a:xfrm rot="1350000">
          <a:off x="4248689" y="3486348"/>
          <a:ext cx="1347927" cy="19184"/>
        </a:xfrm>
        <a:custGeom>
          <a:avLst/>
          <a:gdLst/>
          <a:ahLst/>
          <a:cxnLst/>
          <a:rect l="0" t="0" r="0" b="0"/>
          <a:pathLst>
            <a:path>
              <a:moveTo>
                <a:pt x="0" y="9592"/>
              </a:moveTo>
              <a:lnTo>
                <a:pt x="1347927" y="959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888955" y="3462242"/>
        <a:ext cx="67396" cy="67396"/>
      </dsp:txXfrm>
    </dsp:sp>
    <dsp:sp modelId="{F77E3B33-6591-7C48-BCF9-74B1810CBE5A}">
      <dsp:nvSpPr>
        <dsp:cNvPr id="0" name=""/>
        <dsp:cNvSpPr/>
      </dsp:nvSpPr>
      <dsp:spPr>
        <a:xfrm>
          <a:off x="5516453" y="3519796"/>
          <a:ext cx="758310" cy="758310"/>
        </a:xfrm>
        <a:prstGeom prst="ellipse">
          <a:avLst/>
        </a:prstGeom>
        <a:gradFill rotWithShape="0">
          <a:gsLst>
            <a:gs pos="0">
              <a:schemeClr val="accent3">
                <a:hueOff val="-2290779"/>
                <a:satOff val="-19457"/>
                <a:lumOff val="65"/>
                <a:alphaOff val="0"/>
                <a:shade val="51000"/>
                <a:satMod val="130000"/>
              </a:schemeClr>
            </a:gs>
            <a:gs pos="80000">
              <a:schemeClr val="accent3">
                <a:hueOff val="-2290779"/>
                <a:satOff val="-19457"/>
                <a:lumOff val="65"/>
                <a:alphaOff val="0"/>
                <a:shade val="93000"/>
                <a:satMod val="130000"/>
              </a:schemeClr>
            </a:gs>
            <a:gs pos="100000">
              <a:schemeClr val="accent3">
                <a:hueOff val="-2290779"/>
                <a:satOff val="-19457"/>
                <a:lumOff val="6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KANA</a:t>
          </a:r>
        </a:p>
      </dsp:txBody>
      <dsp:txXfrm>
        <a:off x="5627505" y="3630848"/>
        <a:ext cx="536206" cy="536206"/>
      </dsp:txXfrm>
    </dsp:sp>
    <dsp:sp modelId="{348055CF-23A1-4545-94EC-9746806921B6}">
      <dsp:nvSpPr>
        <dsp:cNvPr id="0" name=""/>
        <dsp:cNvSpPr/>
      </dsp:nvSpPr>
      <dsp:spPr>
        <a:xfrm rot="2700000">
          <a:off x="3901898" y="3954810"/>
          <a:ext cx="1378919" cy="19184"/>
        </a:xfrm>
        <a:custGeom>
          <a:avLst/>
          <a:gdLst/>
          <a:ahLst/>
          <a:cxnLst/>
          <a:rect l="0" t="0" r="0" b="0"/>
          <a:pathLst>
            <a:path>
              <a:moveTo>
                <a:pt x="0" y="9592"/>
              </a:moveTo>
              <a:lnTo>
                <a:pt x="1378919" y="959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556885" y="3929930"/>
        <a:ext cx="68945" cy="68945"/>
      </dsp:txXfrm>
    </dsp:sp>
    <dsp:sp modelId="{6094EF80-CE68-8E4B-9650-3B0DC8F89494}">
      <dsp:nvSpPr>
        <dsp:cNvPr id="0" name=""/>
        <dsp:cNvSpPr/>
      </dsp:nvSpPr>
      <dsp:spPr>
        <a:xfrm>
          <a:off x="4967827" y="4340872"/>
          <a:ext cx="758310" cy="758310"/>
        </a:xfrm>
        <a:prstGeom prst="ellipse">
          <a:avLst/>
        </a:prstGeom>
        <a:gradFill rotWithShape="0">
          <a:gsLst>
            <a:gs pos="0">
              <a:schemeClr val="accent3">
                <a:hueOff val="-2748934"/>
                <a:satOff val="-23348"/>
                <a:lumOff val="78"/>
                <a:alphaOff val="0"/>
                <a:shade val="51000"/>
                <a:satMod val="130000"/>
              </a:schemeClr>
            </a:gs>
            <a:gs pos="80000">
              <a:schemeClr val="accent3">
                <a:hueOff val="-2748934"/>
                <a:satOff val="-23348"/>
                <a:lumOff val="78"/>
                <a:alphaOff val="0"/>
                <a:shade val="93000"/>
                <a:satMod val="130000"/>
              </a:schemeClr>
            </a:gs>
            <a:gs pos="100000">
              <a:schemeClr val="accent3">
                <a:hueOff val="-2748934"/>
                <a:satOff val="-23348"/>
                <a:lumOff val="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BBAHC</a:t>
          </a:r>
        </a:p>
      </dsp:txBody>
      <dsp:txXfrm>
        <a:off x="5078879" y="4451924"/>
        <a:ext cx="536206" cy="536206"/>
      </dsp:txXfrm>
    </dsp:sp>
    <dsp:sp modelId="{2FF6AFFD-B878-B140-BFE5-8CD80793809B}">
      <dsp:nvSpPr>
        <dsp:cNvPr id="0" name=""/>
        <dsp:cNvSpPr/>
      </dsp:nvSpPr>
      <dsp:spPr>
        <a:xfrm rot="4050000">
          <a:off x="3408380" y="4259010"/>
          <a:ext cx="1406583" cy="19184"/>
        </a:xfrm>
        <a:custGeom>
          <a:avLst/>
          <a:gdLst/>
          <a:ahLst/>
          <a:cxnLst/>
          <a:rect l="0" t="0" r="0" b="0"/>
          <a:pathLst>
            <a:path>
              <a:moveTo>
                <a:pt x="0" y="9592"/>
              </a:moveTo>
              <a:lnTo>
                <a:pt x="1406583" y="959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6507" y="4233438"/>
        <a:ext cx="70329" cy="70329"/>
      </dsp:txXfrm>
    </dsp:sp>
    <dsp:sp modelId="{DDC28C70-65E3-1F4A-92C6-9B94D4BF4F48}">
      <dsp:nvSpPr>
        <dsp:cNvPr id="0" name=""/>
        <dsp:cNvSpPr/>
      </dsp:nvSpPr>
      <dsp:spPr>
        <a:xfrm>
          <a:off x="4146751" y="4889498"/>
          <a:ext cx="758310" cy="758310"/>
        </a:xfrm>
        <a:prstGeom prst="ellipse">
          <a:avLst/>
        </a:prstGeom>
        <a:gradFill rotWithShape="0">
          <a:gsLst>
            <a:gs pos="0">
              <a:schemeClr val="accent3">
                <a:hueOff val="-3207090"/>
                <a:satOff val="-27240"/>
                <a:lumOff val="91"/>
                <a:alphaOff val="0"/>
                <a:shade val="51000"/>
                <a:satMod val="130000"/>
              </a:schemeClr>
            </a:gs>
            <a:gs pos="80000">
              <a:schemeClr val="accent3">
                <a:hueOff val="-3207090"/>
                <a:satOff val="-27240"/>
                <a:lumOff val="91"/>
                <a:alphaOff val="0"/>
                <a:shade val="93000"/>
                <a:satMod val="130000"/>
              </a:schemeClr>
            </a:gs>
            <a:gs pos="100000">
              <a:schemeClr val="accent3">
                <a:hueOff val="-3207090"/>
                <a:satOff val="-27240"/>
                <a:lumOff val="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SeaView</a:t>
          </a:r>
        </a:p>
      </dsp:txBody>
      <dsp:txXfrm>
        <a:off x="4257803" y="5000550"/>
        <a:ext cx="536206" cy="536206"/>
      </dsp:txXfrm>
    </dsp:sp>
    <dsp:sp modelId="{0106643C-72EE-F84C-8679-601580E3A839}">
      <dsp:nvSpPr>
        <dsp:cNvPr id="0" name=""/>
        <dsp:cNvSpPr/>
      </dsp:nvSpPr>
      <dsp:spPr>
        <a:xfrm rot="5400000">
          <a:off x="2848779" y="4363956"/>
          <a:ext cx="1417202" cy="19184"/>
        </a:xfrm>
        <a:custGeom>
          <a:avLst/>
          <a:gdLst/>
          <a:ahLst/>
          <a:cxnLst/>
          <a:rect l="0" t="0" r="0" b="0"/>
          <a:pathLst>
            <a:path>
              <a:moveTo>
                <a:pt x="0" y="9592"/>
              </a:moveTo>
              <a:lnTo>
                <a:pt x="1417202" y="959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521950" y="4338119"/>
        <a:ext cx="70860" cy="70860"/>
      </dsp:txXfrm>
    </dsp:sp>
    <dsp:sp modelId="{845F01E5-1416-254C-9503-7EE62E84B0CA}">
      <dsp:nvSpPr>
        <dsp:cNvPr id="0" name=""/>
        <dsp:cNvSpPr/>
      </dsp:nvSpPr>
      <dsp:spPr>
        <a:xfrm>
          <a:off x="3178225" y="5082150"/>
          <a:ext cx="758310" cy="758310"/>
        </a:xfrm>
        <a:prstGeom prst="ellipse">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ACCA</a:t>
          </a:r>
        </a:p>
      </dsp:txBody>
      <dsp:txXfrm>
        <a:off x="3289277" y="5193202"/>
        <a:ext cx="536206" cy="536206"/>
      </dsp:txXfrm>
    </dsp:sp>
    <dsp:sp modelId="{17CD55A5-6141-EE4E-A929-E16D3E789B14}">
      <dsp:nvSpPr>
        <dsp:cNvPr id="0" name=""/>
        <dsp:cNvSpPr/>
      </dsp:nvSpPr>
      <dsp:spPr>
        <a:xfrm rot="6750000">
          <a:off x="2299798" y="4259010"/>
          <a:ext cx="1406583" cy="19184"/>
        </a:xfrm>
        <a:custGeom>
          <a:avLst/>
          <a:gdLst/>
          <a:ahLst/>
          <a:cxnLst/>
          <a:rect l="0" t="0" r="0" b="0"/>
          <a:pathLst>
            <a:path>
              <a:moveTo>
                <a:pt x="0" y="9592"/>
              </a:moveTo>
              <a:lnTo>
                <a:pt x="1406583" y="959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967925" y="4233438"/>
        <a:ext cx="70329" cy="70329"/>
      </dsp:txXfrm>
    </dsp:sp>
    <dsp:sp modelId="{CDBE5D01-3D28-9A4B-844A-205A156929CE}">
      <dsp:nvSpPr>
        <dsp:cNvPr id="0" name=""/>
        <dsp:cNvSpPr/>
      </dsp:nvSpPr>
      <dsp:spPr>
        <a:xfrm>
          <a:off x="2209700" y="4889498"/>
          <a:ext cx="758310" cy="758310"/>
        </a:xfrm>
        <a:prstGeom prst="ellipse">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FOCUS</a:t>
          </a:r>
        </a:p>
      </dsp:txBody>
      <dsp:txXfrm>
        <a:off x="2320752" y="5000550"/>
        <a:ext cx="536206" cy="536206"/>
      </dsp:txXfrm>
    </dsp:sp>
    <dsp:sp modelId="{C9F3BC71-24B9-7C47-B287-E24B178D887F}">
      <dsp:nvSpPr>
        <dsp:cNvPr id="0" name=""/>
        <dsp:cNvSpPr/>
      </dsp:nvSpPr>
      <dsp:spPr>
        <a:xfrm rot="8100000">
          <a:off x="1833943" y="3954810"/>
          <a:ext cx="1378919" cy="19184"/>
        </a:xfrm>
        <a:custGeom>
          <a:avLst/>
          <a:gdLst/>
          <a:ahLst/>
          <a:cxnLst/>
          <a:rect l="0" t="0" r="0" b="0"/>
          <a:pathLst>
            <a:path>
              <a:moveTo>
                <a:pt x="0" y="9592"/>
              </a:moveTo>
              <a:lnTo>
                <a:pt x="1378919" y="959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488930" y="3929930"/>
        <a:ext cx="68945" cy="68945"/>
      </dsp:txXfrm>
    </dsp:sp>
    <dsp:sp modelId="{CE9F0364-B8C4-2544-A45C-22DE61ED01B8}">
      <dsp:nvSpPr>
        <dsp:cNvPr id="0" name=""/>
        <dsp:cNvSpPr/>
      </dsp:nvSpPr>
      <dsp:spPr>
        <a:xfrm>
          <a:off x="1388623" y="4340872"/>
          <a:ext cx="758310" cy="758310"/>
        </a:xfrm>
        <a:prstGeom prst="ellipse">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499675" y="4451924"/>
        <a:ext cx="536206" cy="536206"/>
      </dsp:txXfrm>
    </dsp:sp>
    <dsp:sp modelId="{DD581429-C391-9B4F-94FE-28F37307ED5D}">
      <dsp:nvSpPr>
        <dsp:cNvPr id="0" name=""/>
        <dsp:cNvSpPr/>
      </dsp:nvSpPr>
      <dsp:spPr>
        <a:xfrm rot="9450000">
          <a:off x="1518144" y="3486348"/>
          <a:ext cx="1347927" cy="19184"/>
        </a:xfrm>
        <a:custGeom>
          <a:avLst/>
          <a:gdLst/>
          <a:ahLst/>
          <a:cxnLst/>
          <a:rect l="0" t="0" r="0" b="0"/>
          <a:pathLst>
            <a:path>
              <a:moveTo>
                <a:pt x="0" y="9592"/>
              </a:moveTo>
              <a:lnTo>
                <a:pt x="1347927" y="959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158410" y="3462242"/>
        <a:ext cx="67396" cy="67396"/>
      </dsp:txXfrm>
    </dsp:sp>
    <dsp:sp modelId="{704F6E39-CDFE-CB46-AD73-CAB3CF5CFC97}">
      <dsp:nvSpPr>
        <dsp:cNvPr id="0" name=""/>
        <dsp:cNvSpPr/>
      </dsp:nvSpPr>
      <dsp:spPr>
        <a:xfrm>
          <a:off x="839998" y="3519796"/>
          <a:ext cx="758310" cy="758310"/>
        </a:xfrm>
        <a:prstGeom prst="ellipse">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YKHC</a:t>
          </a:r>
        </a:p>
      </dsp:txBody>
      <dsp:txXfrm>
        <a:off x="951050" y="3630848"/>
        <a:ext cx="536206" cy="536206"/>
      </dsp:txXfrm>
    </dsp:sp>
    <dsp:sp modelId="{C1836260-D81A-5F49-9663-26EFE0E2E49E}">
      <dsp:nvSpPr>
        <dsp:cNvPr id="0" name=""/>
        <dsp:cNvSpPr/>
      </dsp:nvSpPr>
      <dsp:spPr>
        <a:xfrm rot="10800000">
          <a:off x="1405656" y="2920833"/>
          <a:ext cx="1333951" cy="19184"/>
        </a:xfrm>
        <a:custGeom>
          <a:avLst/>
          <a:gdLst/>
          <a:ahLst/>
          <a:cxnLst/>
          <a:rect l="0" t="0" r="0" b="0"/>
          <a:pathLst>
            <a:path>
              <a:moveTo>
                <a:pt x="0" y="9592"/>
              </a:moveTo>
              <a:lnTo>
                <a:pt x="1333951" y="959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039283" y="2897077"/>
        <a:ext cx="66697" cy="66697"/>
      </dsp:txXfrm>
    </dsp:sp>
    <dsp:sp modelId="{9CCEA4BB-1F36-CB45-84FD-2F36745A6DF1}">
      <dsp:nvSpPr>
        <dsp:cNvPr id="0" name=""/>
        <dsp:cNvSpPr/>
      </dsp:nvSpPr>
      <dsp:spPr>
        <a:xfrm>
          <a:off x="647346" y="2551270"/>
          <a:ext cx="758310" cy="758310"/>
        </a:xfrm>
        <a:prstGeom prst="ellipse">
          <a:avLst/>
        </a:prstGeom>
        <a:solidFill>
          <a:schemeClr val="accent4">
            <a:lumMod val="60000"/>
            <a:lumOff val="40000"/>
          </a:schemeClr>
        </a:solidFill>
        <a:ln>
          <a:solidFill>
            <a:srgbClr val="4F81BD"/>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NW Arctic</a:t>
          </a:r>
        </a:p>
      </dsp:txBody>
      <dsp:txXfrm>
        <a:off x="758398" y="2662322"/>
        <a:ext cx="536206" cy="536206"/>
      </dsp:txXfrm>
    </dsp:sp>
    <dsp:sp modelId="{2A584ABD-ED73-674A-A29D-A50E727B28A8}">
      <dsp:nvSpPr>
        <dsp:cNvPr id="0" name=""/>
        <dsp:cNvSpPr/>
      </dsp:nvSpPr>
      <dsp:spPr>
        <a:xfrm rot="12150000">
          <a:off x="1518144" y="2355319"/>
          <a:ext cx="1347927" cy="19184"/>
        </a:xfrm>
        <a:custGeom>
          <a:avLst/>
          <a:gdLst/>
          <a:ahLst/>
          <a:cxnLst/>
          <a:rect l="0" t="0" r="0" b="0"/>
          <a:pathLst>
            <a:path>
              <a:moveTo>
                <a:pt x="0" y="9592"/>
              </a:moveTo>
              <a:lnTo>
                <a:pt x="1347927" y="959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158410" y="2331213"/>
        <a:ext cx="67396" cy="67396"/>
      </dsp:txXfrm>
    </dsp:sp>
    <dsp:sp modelId="{1DA080A0-DA0E-E14D-B252-04BB66388FAC}">
      <dsp:nvSpPr>
        <dsp:cNvPr id="0" name=""/>
        <dsp:cNvSpPr/>
      </dsp:nvSpPr>
      <dsp:spPr>
        <a:xfrm>
          <a:off x="839998" y="1582745"/>
          <a:ext cx="758310" cy="758310"/>
        </a:xfrm>
        <a:prstGeom prst="ellipse">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CFC</a:t>
          </a:r>
          <a:endParaRPr lang="en-US" sz="1100" kern="1200" dirty="0"/>
        </a:p>
      </dsp:txBody>
      <dsp:txXfrm>
        <a:off x="951050" y="1693797"/>
        <a:ext cx="536206" cy="536206"/>
      </dsp:txXfrm>
    </dsp:sp>
    <dsp:sp modelId="{362B5221-396B-D945-AC98-D2A9A7548865}">
      <dsp:nvSpPr>
        <dsp:cNvPr id="0" name=""/>
        <dsp:cNvSpPr/>
      </dsp:nvSpPr>
      <dsp:spPr>
        <a:xfrm rot="13500000">
          <a:off x="1833943" y="1886856"/>
          <a:ext cx="1378919" cy="19184"/>
        </a:xfrm>
        <a:custGeom>
          <a:avLst/>
          <a:gdLst/>
          <a:ahLst/>
          <a:cxnLst/>
          <a:rect l="0" t="0" r="0" b="0"/>
          <a:pathLst>
            <a:path>
              <a:moveTo>
                <a:pt x="0" y="9592"/>
              </a:moveTo>
              <a:lnTo>
                <a:pt x="1378919" y="959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488930" y="1861975"/>
        <a:ext cx="68945" cy="68945"/>
      </dsp:txXfrm>
    </dsp:sp>
    <dsp:sp modelId="{806D4A7C-39FA-894A-A7A7-F8AF82014361}">
      <dsp:nvSpPr>
        <dsp:cNvPr id="0" name=""/>
        <dsp:cNvSpPr/>
      </dsp:nvSpPr>
      <dsp:spPr>
        <a:xfrm>
          <a:off x="1388623" y="761668"/>
          <a:ext cx="758310" cy="758310"/>
        </a:xfrm>
        <a:prstGeom prst="ellipse">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NSHC</a:t>
          </a:r>
        </a:p>
      </dsp:txBody>
      <dsp:txXfrm>
        <a:off x="1499675" y="872720"/>
        <a:ext cx="536206" cy="536206"/>
      </dsp:txXfrm>
    </dsp:sp>
    <dsp:sp modelId="{FC624091-D2DE-E840-990D-97552AF7ABDA}">
      <dsp:nvSpPr>
        <dsp:cNvPr id="0" name=""/>
        <dsp:cNvSpPr/>
      </dsp:nvSpPr>
      <dsp:spPr>
        <a:xfrm rot="14850000">
          <a:off x="2299798" y="1582656"/>
          <a:ext cx="1406583" cy="19184"/>
        </a:xfrm>
        <a:custGeom>
          <a:avLst/>
          <a:gdLst/>
          <a:ahLst/>
          <a:cxnLst/>
          <a:rect l="0" t="0" r="0" b="0"/>
          <a:pathLst>
            <a:path>
              <a:moveTo>
                <a:pt x="0" y="9592"/>
              </a:moveTo>
              <a:lnTo>
                <a:pt x="1406583" y="959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967925" y="1557084"/>
        <a:ext cx="70329" cy="70329"/>
      </dsp:txXfrm>
    </dsp:sp>
    <dsp:sp modelId="{EBBC64A9-B8F1-484F-AA20-CDA0332CE5F5}">
      <dsp:nvSpPr>
        <dsp:cNvPr id="0" name=""/>
        <dsp:cNvSpPr/>
      </dsp:nvSpPr>
      <dsp:spPr>
        <a:xfrm>
          <a:off x="2209700" y="213043"/>
          <a:ext cx="758310" cy="758310"/>
        </a:xfrm>
        <a:prstGeom prst="ellipse">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TCC</a:t>
          </a:r>
        </a:p>
      </dsp:txBody>
      <dsp:txXfrm>
        <a:off x="2320752" y="324095"/>
        <a:ext cx="536206" cy="53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2E86A-21B8-594B-AC7D-6717E817403C}">
      <dsp:nvSpPr>
        <dsp:cNvPr id="0" name=""/>
        <dsp:cNvSpPr/>
      </dsp:nvSpPr>
      <dsp:spPr>
        <a:xfrm>
          <a:off x="5985834" y="3054496"/>
          <a:ext cx="91440" cy="569146"/>
        </a:xfrm>
        <a:custGeom>
          <a:avLst/>
          <a:gdLst/>
          <a:ahLst/>
          <a:cxnLst/>
          <a:rect l="0" t="0" r="0" b="0"/>
          <a:pathLst>
            <a:path>
              <a:moveTo>
                <a:pt x="45720" y="0"/>
              </a:moveTo>
              <a:lnTo>
                <a:pt x="45720" y="56914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3769EA-DA35-4A4F-923D-A9ABC47F44D5}">
      <dsp:nvSpPr>
        <dsp:cNvPr id="0" name=""/>
        <dsp:cNvSpPr/>
      </dsp:nvSpPr>
      <dsp:spPr>
        <a:xfrm>
          <a:off x="4237682" y="1242685"/>
          <a:ext cx="1793872" cy="569146"/>
        </a:xfrm>
        <a:custGeom>
          <a:avLst/>
          <a:gdLst/>
          <a:ahLst/>
          <a:cxnLst/>
          <a:rect l="0" t="0" r="0" b="0"/>
          <a:pathLst>
            <a:path>
              <a:moveTo>
                <a:pt x="0" y="0"/>
              </a:moveTo>
              <a:lnTo>
                <a:pt x="0" y="387856"/>
              </a:lnTo>
              <a:lnTo>
                <a:pt x="1793872" y="387856"/>
              </a:lnTo>
              <a:lnTo>
                <a:pt x="1793872" y="5691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CE7F7D-3764-4742-98A3-54C91BF9BD0A}">
      <dsp:nvSpPr>
        <dsp:cNvPr id="0" name=""/>
        <dsp:cNvSpPr/>
      </dsp:nvSpPr>
      <dsp:spPr>
        <a:xfrm>
          <a:off x="2443810" y="3054496"/>
          <a:ext cx="1195914" cy="569146"/>
        </a:xfrm>
        <a:custGeom>
          <a:avLst/>
          <a:gdLst/>
          <a:ahLst/>
          <a:cxnLst/>
          <a:rect l="0" t="0" r="0" b="0"/>
          <a:pathLst>
            <a:path>
              <a:moveTo>
                <a:pt x="0" y="0"/>
              </a:moveTo>
              <a:lnTo>
                <a:pt x="0" y="387856"/>
              </a:lnTo>
              <a:lnTo>
                <a:pt x="1195914" y="387856"/>
              </a:lnTo>
              <a:lnTo>
                <a:pt x="1195914" y="56914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686962-64EC-0A4E-A28E-543BCE7939A3}">
      <dsp:nvSpPr>
        <dsp:cNvPr id="0" name=""/>
        <dsp:cNvSpPr/>
      </dsp:nvSpPr>
      <dsp:spPr>
        <a:xfrm>
          <a:off x="1247895" y="3054496"/>
          <a:ext cx="1195914" cy="569146"/>
        </a:xfrm>
        <a:custGeom>
          <a:avLst/>
          <a:gdLst/>
          <a:ahLst/>
          <a:cxnLst/>
          <a:rect l="0" t="0" r="0" b="0"/>
          <a:pathLst>
            <a:path>
              <a:moveTo>
                <a:pt x="1195914" y="0"/>
              </a:moveTo>
              <a:lnTo>
                <a:pt x="1195914" y="387856"/>
              </a:lnTo>
              <a:lnTo>
                <a:pt x="0" y="387856"/>
              </a:lnTo>
              <a:lnTo>
                <a:pt x="0" y="56914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9ABF61-8AC4-4F43-94D2-DDD2025FB753}">
      <dsp:nvSpPr>
        <dsp:cNvPr id="0" name=""/>
        <dsp:cNvSpPr/>
      </dsp:nvSpPr>
      <dsp:spPr>
        <a:xfrm>
          <a:off x="2443810" y="1242685"/>
          <a:ext cx="1793872" cy="569146"/>
        </a:xfrm>
        <a:custGeom>
          <a:avLst/>
          <a:gdLst/>
          <a:ahLst/>
          <a:cxnLst/>
          <a:rect l="0" t="0" r="0" b="0"/>
          <a:pathLst>
            <a:path>
              <a:moveTo>
                <a:pt x="1793872" y="0"/>
              </a:moveTo>
              <a:lnTo>
                <a:pt x="1793872" y="387856"/>
              </a:lnTo>
              <a:lnTo>
                <a:pt x="0" y="387856"/>
              </a:lnTo>
              <a:lnTo>
                <a:pt x="0" y="5691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00ABE6-E8CF-2043-BB9A-BC4B1DC6C925}">
      <dsp:nvSpPr>
        <dsp:cNvPr id="0" name=""/>
        <dsp:cNvSpPr/>
      </dsp:nvSpPr>
      <dsp:spPr>
        <a:xfrm>
          <a:off x="3259206" y="20"/>
          <a:ext cx="1956951" cy="12426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31AA20B-A353-5E4D-A0E0-BFA2E671651B}">
      <dsp:nvSpPr>
        <dsp:cNvPr id="0" name=""/>
        <dsp:cNvSpPr/>
      </dsp:nvSpPr>
      <dsp:spPr>
        <a:xfrm>
          <a:off x="3476645" y="206587"/>
          <a:ext cx="1956951" cy="1242664"/>
        </a:xfrm>
        <a:prstGeom prst="roundRect">
          <a:avLst>
            <a:gd name="adj" fmla="val 10000"/>
          </a:avLst>
        </a:prstGeom>
        <a:solidFill>
          <a:schemeClr val="accent2">
            <a:lumMod val="20000"/>
            <a:lumOff val="8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Hub (State of AK-Part C)</a:t>
          </a:r>
          <a:endParaRPr lang="en-US" sz="2500" kern="1200" dirty="0"/>
        </a:p>
      </dsp:txBody>
      <dsp:txXfrm>
        <a:off x="3513041" y="242983"/>
        <a:ext cx="1884159" cy="1169872"/>
      </dsp:txXfrm>
    </dsp:sp>
    <dsp:sp modelId="{80F30F9C-DBF6-FE4C-9F67-A00C2DCBA9A6}">
      <dsp:nvSpPr>
        <dsp:cNvPr id="0" name=""/>
        <dsp:cNvSpPr/>
      </dsp:nvSpPr>
      <dsp:spPr>
        <a:xfrm>
          <a:off x="1465334" y="1811831"/>
          <a:ext cx="1956951" cy="12426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8137F75-3158-7743-9F06-2AF4611EF047}">
      <dsp:nvSpPr>
        <dsp:cNvPr id="0" name=""/>
        <dsp:cNvSpPr/>
      </dsp:nvSpPr>
      <dsp:spPr>
        <a:xfrm>
          <a:off x="1682773" y="2018398"/>
          <a:ext cx="1956951" cy="1242664"/>
        </a:xfrm>
        <a:prstGeom prst="roundRect">
          <a:avLst>
            <a:gd name="adj" fmla="val 10000"/>
          </a:avLst>
        </a:prstGeom>
        <a:solidFill>
          <a:schemeClr val="accent3">
            <a:lumMod val="20000"/>
            <a:lumOff val="8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Sprout</a:t>
          </a:r>
          <a:endParaRPr lang="en-US" sz="2500" kern="1200" dirty="0"/>
        </a:p>
      </dsp:txBody>
      <dsp:txXfrm>
        <a:off x="1719169" y="2054794"/>
        <a:ext cx="1884159" cy="1169872"/>
      </dsp:txXfrm>
    </dsp:sp>
    <dsp:sp modelId="{FA1BBF7C-5C17-5744-8572-BBB3B734B68B}">
      <dsp:nvSpPr>
        <dsp:cNvPr id="0" name=""/>
        <dsp:cNvSpPr/>
      </dsp:nvSpPr>
      <dsp:spPr>
        <a:xfrm>
          <a:off x="269419" y="3623642"/>
          <a:ext cx="1956951" cy="12426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D085DFA-EB94-214E-9B2B-2BE17BA422C5}">
      <dsp:nvSpPr>
        <dsp:cNvPr id="0" name=""/>
        <dsp:cNvSpPr/>
      </dsp:nvSpPr>
      <dsp:spPr>
        <a:xfrm>
          <a:off x="486858" y="3830209"/>
          <a:ext cx="1956951" cy="1242664"/>
        </a:xfrm>
        <a:prstGeom prst="roundRect">
          <a:avLst>
            <a:gd name="adj" fmla="val 10000"/>
          </a:avLst>
        </a:prstGeom>
        <a:solidFill>
          <a:schemeClr val="accent4">
            <a:lumMod val="20000"/>
            <a:lumOff val="8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Kachemak Kids</a:t>
          </a:r>
          <a:endParaRPr lang="en-US" sz="2500" kern="1200" dirty="0"/>
        </a:p>
      </dsp:txBody>
      <dsp:txXfrm>
        <a:off x="523254" y="3866605"/>
        <a:ext cx="1884159" cy="1169872"/>
      </dsp:txXfrm>
    </dsp:sp>
    <dsp:sp modelId="{89C51805-44D1-3E4C-877E-44B49C3E955F}">
      <dsp:nvSpPr>
        <dsp:cNvPr id="0" name=""/>
        <dsp:cNvSpPr/>
      </dsp:nvSpPr>
      <dsp:spPr>
        <a:xfrm>
          <a:off x="2661249" y="3623642"/>
          <a:ext cx="1956951" cy="12426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5ECAE2E-05DD-8747-8F1D-C182A4286EC5}">
      <dsp:nvSpPr>
        <dsp:cNvPr id="0" name=""/>
        <dsp:cNvSpPr/>
      </dsp:nvSpPr>
      <dsp:spPr>
        <a:xfrm>
          <a:off x="2878688" y="3830209"/>
          <a:ext cx="1956951" cy="1242664"/>
        </a:xfrm>
        <a:prstGeom prst="roundRect">
          <a:avLst>
            <a:gd name="adj" fmla="val 10000"/>
          </a:avLst>
        </a:prstGeom>
        <a:solidFill>
          <a:schemeClr val="accent4">
            <a:lumMod val="20000"/>
            <a:lumOff val="8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OCS</a:t>
          </a:r>
          <a:endParaRPr lang="en-US" sz="2500" kern="1200" dirty="0"/>
        </a:p>
      </dsp:txBody>
      <dsp:txXfrm>
        <a:off x="2915084" y="3866605"/>
        <a:ext cx="1884159" cy="1169872"/>
      </dsp:txXfrm>
    </dsp:sp>
    <dsp:sp modelId="{D6FFC12A-BE0E-994C-ADE5-5050422A01C2}">
      <dsp:nvSpPr>
        <dsp:cNvPr id="0" name=""/>
        <dsp:cNvSpPr/>
      </dsp:nvSpPr>
      <dsp:spPr>
        <a:xfrm>
          <a:off x="5053078" y="1811831"/>
          <a:ext cx="1956951" cy="12426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A775C5C-C34F-1E4F-A56F-281DF980E47E}">
      <dsp:nvSpPr>
        <dsp:cNvPr id="0" name=""/>
        <dsp:cNvSpPr/>
      </dsp:nvSpPr>
      <dsp:spPr>
        <a:xfrm>
          <a:off x="5270517" y="2018398"/>
          <a:ext cx="1956951" cy="1242664"/>
        </a:xfrm>
        <a:prstGeom prst="roundRect">
          <a:avLst>
            <a:gd name="adj" fmla="val 10000"/>
          </a:avLst>
        </a:prstGeom>
        <a:solidFill>
          <a:schemeClr val="accent3">
            <a:lumMod val="20000"/>
            <a:lumOff val="8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KANA</a:t>
          </a:r>
          <a:endParaRPr lang="en-US" sz="2500" kern="1200" dirty="0"/>
        </a:p>
      </dsp:txBody>
      <dsp:txXfrm>
        <a:off x="5306913" y="2054794"/>
        <a:ext cx="1884159" cy="1169872"/>
      </dsp:txXfrm>
    </dsp:sp>
    <dsp:sp modelId="{48AEA9FE-2C39-3140-8828-AE9B34B860DD}">
      <dsp:nvSpPr>
        <dsp:cNvPr id="0" name=""/>
        <dsp:cNvSpPr/>
      </dsp:nvSpPr>
      <dsp:spPr>
        <a:xfrm>
          <a:off x="5053078" y="3623642"/>
          <a:ext cx="1956951" cy="12426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FE2008-D944-914E-9567-D5B4D270F3B3}">
      <dsp:nvSpPr>
        <dsp:cNvPr id="0" name=""/>
        <dsp:cNvSpPr/>
      </dsp:nvSpPr>
      <dsp:spPr>
        <a:xfrm>
          <a:off x="5270517" y="3830209"/>
          <a:ext cx="1956951" cy="1242664"/>
        </a:xfrm>
        <a:prstGeom prst="roundRect">
          <a:avLst>
            <a:gd name="adj" fmla="val 10000"/>
          </a:avLst>
        </a:prstGeom>
        <a:solidFill>
          <a:schemeClr val="accent4">
            <a:lumMod val="20000"/>
            <a:lumOff val="8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KANA ILP </a:t>
          </a:r>
          <a:endParaRPr lang="en-US" sz="2500" kern="1200" dirty="0"/>
        </a:p>
      </dsp:txBody>
      <dsp:txXfrm>
        <a:off x="5306913" y="3866605"/>
        <a:ext cx="1884159" cy="11698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F90D6-903B-0740-920B-C5EC66285D94}">
      <dsp:nvSpPr>
        <dsp:cNvPr id="0" name=""/>
        <dsp:cNvSpPr/>
      </dsp:nvSpPr>
      <dsp:spPr>
        <a:xfrm>
          <a:off x="7233" y="0"/>
          <a:ext cx="2161877" cy="1143000"/>
        </a:xfrm>
        <a:prstGeom prst="roundRect">
          <a:avLst>
            <a:gd name="adj" fmla="val 10000"/>
          </a:avLst>
        </a:prstGeom>
        <a:solidFill>
          <a:schemeClr val="accent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solidFill>
                <a:schemeClr val="accent3"/>
              </a:solidFill>
            </a:rPr>
            <a:t>Hub – State Part C</a:t>
          </a:r>
          <a:endParaRPr lang="en-US" sz="2900" b="1" kern="1200" dirty="0">
            <a:solidFill>
              <a:schemeClr val="accent3"/>
            </a:solidFill>
          </a:endParaRPr>
        </a:p>
      </dsp:txBody>
      <dsp:txXfrm>
        <a:off x="40710" y="33477"/>
        <a:ext cx="2094923" cy="1076046"/>
      </dsp:txXfrm>
    </dsp:sp>
    <dsp:sp modelId="{E93EA68E-A033-3841-B4B5-A0E96ED6BD79}">
      <dsp:nvSpPr>
        <dsp:cNvPr id="0" name=""/>
        <dsp:cNvSpPr/>
      </dsp:nvSpPr>
      <dsp:spPr>
        <a:xfrm>
          <a:off x="2385298" y="303427"/>
          <a:ext cx="458317" cy="53614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a:off x="2385298" y="410656"/>
        <a:ext cx="320822" cy="321687"/>
      </dsp:txXfrm>
    </dsp:sp>
    <dsp:sp modelId="{ACBF95B2-F3DB-AA48-B736-623EB53E39E2}">
      <dsp:nvSpPr>
        <dsp:cNvPr id="0" name=""/>
        <dsp:cNvSpPr/>
      </dsp:nvSpPr>
      <dsp:spPr>
        <a:xfrm>
          <a:off x="3033861" y="0"/>
          <a:ext cx="2161877" cy="1143000"/>
        </a:xfrm>
        <a:prstGeom prst="roundRect">
          <a:avLst>
            <a:gd name="adj" fmla="val 10000"/>
          </a:avLst>
        </a:prstGeom>
        <a:solidFill>
          <a:schemeClr val="accent2">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accent3"/>
              </a:solidFill>
            </a:rPr>
            <a:t>Enterprise - PIC</a:t>
          </a:r>
          <a:endParaRPr lang="en-US" sz="2900" kern="1200" dirty="0">
            <a:solidFill>
              <a:schemeClr val="accent3"/>
            </a:solidFill>
          </a:endParaRPr>
        </a:p>
      </dsp:txBody>
      <dsp:txXfrm>
        <a:off x="3067338" y="33477"/>
        <a:ext cx="2094923" cy="1076046"/>
      </dsp:txXfrm>
    </dsp:sp>
    <dsp:sp modelId="{C21634C9-9F74-774C-A63E-7CB000518355}">
      <dsp:nvSpPr>
        <dsp:cNvPr id="0" name=""/>
        <dsp:cNvSpPr/>
      </dsp:nvSpPr>
      <dsp:spPr>
        <a:xfrm>
          <a:off x="5411926" y="303427"/>
          <a:ext cx="458317" cy="53614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a:off x="5411926" y="410656"/>
        <a:ext cx="320822" cy="321687"/>
      </dsp:txXfrm>
    </dsp:sp>
    <dsp:sp modelId="{3477AE4A-979D-AC4E-A36A-A7B56AAE2BE6}">
      <dsp:nvSpPr>
        <dsp:cNvPr id="0" name=""/>
        <dsp:cNvSpPr/>
      </dsp:nvSpPr>
      <dsp:spPr>
        <a:xfrm>
          <a:off x="6060489" y="0"/>
          <a:ext cx="2161877" cy="1143000"/>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accent3"/>
              </a:solidFill>
            </a:rPr>
            <a:t>Programs</a:t>
          </a:r>
          <a:endParaRPr lang="en-US" sz="2900" kern="1200" dirty="0">
            <a:solidFill>
              <a:schemeClr val="accent3"/>
            </a:solidFill>
          </a:endParaRPr>
        </a:p>
      </dsp:txBody>
      <dsp:txXfrm>
        <a:off x="6093966" y="33477"/>
        <a:ext cx="2094923" cy="10760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3F887-026A-364A-8B12-AB058FF1E1EC}">
      <dsp:nvSpPr>
        <dsp:cNvPr id="0" name=""/>
        <dsp:cNvSpPr/>
      </dsp:nvSpPr>
      <dsp:spPr>
        <a:xfrm>
          <a:off x="3627861" y="2284683"/>
          <a:ext cx="2930011" cy="407851"/>
        </a:xfrm>
        <a:custGeom>
          <a:avLst/>
          <a:gdLst/>
          <a:ahLst/>
          <a:cxnLst/>
          <a:rect l="0" t="0" r="0" b="0"/>
          <a:pathLst>
            <a:path>
              <a:moveTo>
                <a:pt x="0" y="0"/>
              </a:moveTo>
              <a:lnTo>
                <a:pt x="0" y="262096"/>
              </a:lnTo>
              <a:lnTo>
                <a:pt x="2930011" y="262096"/>
              </a:lnTo>
              <a:lnTo>
                <a:pt x="2930011" y="4078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B2E1C2-877C-BF47-B92D-ACD6D0BBFDBC}">
      <dsp:nvSpPr>
        <dsp:cNvPr id="0" name=""/>
        <dsp:cNvSpPr/>
      </dsp:nvSpPr>
      <dsp:spPr>
        <a:xfrm>
          <a:off x="3627861" y="2284683"/>
          <a:ext cx="1007015" cy="407851"/>
        </a:xfrm>
        <a:custGeom>
          <a:avLst/>
          <a:gdLst/>
          <a:ahLst/>
          <a:cxnLst/>
          <a:rect l="0" t="0" r="0" b="0"/>
          <a:pathLst>
            <a:path>
              <a:moveTo>
                <a:pt x="0" y="0"/>
              </a:moveTo>
              <a:lnTo>
                <a:pt x="0" y="262096"/>
              </a:lnTo>
              <a:lnTo>
                <a:pt x="1007015" y="262096"/>
              </a:lnTo>
              <a:lnTo>
                <a:pt x="1007015" y="4078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282B42-8E6A-6245-87B3-056763AF448A}">
      <dsp:nvSpPr>
        <dsp:cNvPr id="0" name=""/>
        <dsp:cNvSpPr/>
      </dsp:nvSpPr>
      <dsp:spPr>
        <a:xfrm>
          <a:off x="2711880" y="2284683"/>
          <a:ext cx="915980" cy="407851"/>
        </a:xfrm>
        <a:custGeom>
          <a:avLst/>
          <a:gdLst/>
          <a:ahLst/>
          <a:cxnLst/>
          <a:rect l="0" t="0" r="0" b="0"/>
          <a:pathLst>
            <a:path>
              <a:moveTo>
                <a:pt x="915980" y="0"/>
              </a:moveTo>
              <a:lnTo>
                <a:pt x="915980" y="262096"/>
              </a:lnTo>
              <a:lnTo>
                <a:pt x="0" y="262096"/>
              </a:lnTo>
              <a:lnTo>
                <a:pt x="0" y="4078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72CE04F-F48B-AE48-ADB4-D664D8A7EFF8}">
      <dsp:nvSpPr>
        <dsp:cNvPr id="0" name=""/>
        <dsp:cNvSpPr/>
      </dsp:nvSpPr>
      <dsp:spPr>
        <a:xfrm>
          <a:off x="788883" y="2284683"/>
          <a:ext cx="2838977" cy="407851"/>
        </a:xfrm>
        <a:custGeom>
          <a:avLst/>
          <a:gdLst/>
          <a:ahLst/>
          <a:cxnLst/>
          <a:rect l="0" t="0" r="0" b="0"/>
          <a:pathLst>
            <a:path>
              <a:moveTo>
                <a:pt x="2838977" y="0"/>
              </a:moveTo>
              <a:lnTo>
                <a:pt x="2838977" y="262096"/>
              </a:lnTo>
              <a:lnTo>
                <a:pt x="0" y="262096"/>
              </a:lnTo>
              <a:lnTo>
                <a:pt x="0" y="4078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0E8F39-975B-1042-8484-595A04D39F89}">
      <dsp:nvSpPr>
        <dsp:cNvPr id="0" name=""/>
        <dsp:cNvSpPr/>
      </dsp:nvSpPr>
      <dsp:spPr>
        <a:xfrm>
          <a:off x="2292329" y="1070056"/>
          <a:ext cx="2671063" cy="121462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554EB8-DF8A-5048-B61E-4ACA69FA29AC}">
      <dsp:nvSpPr>
        <dsp:cNvPr id="0" name=""/>
        <dsp:cNvSpPr/>
      </dsp:nvSpPr>
      <dsp:spPr>
        <a:xfrm>
          <a:off x="2467147" y="1236133"/>
          <a:ext cx="2671063" cy="1214626"/>
        </a:xfrm>
        <a:prstGeom prst="roundRect">
          <a:avLst>
            <a:gd name="adj" fmla="val 10000"/>
          </a:avLst>
        </a:prstGeom>
        <a:solidFill>
          <a:schemeClr val="accent3">
            <a:lumMod val="20000"/>
            <a:lumOff val="8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Programs for Infants and Children (PIC)</a:t>
          </a:r>
          <a:endParaRPr lang="en-US" sz="2000" b="1" kern="1200" dirty="0"/>
        </a:p>
      </dsp:txBody>
      <dsp:txXfrm>
        <a:off x="2502722" y="1271708"/>
        <a:ext cx="2599913" cy="1143476"/>
      </dsp:txXfrm>
    </dsp:sp>
    <dsp:sp modelId="{1078A046-9E11-6B4D-A168-F63808CD3A5D}">
      <dsp:nvSpPr>
        <dsp:cNvPr id="0" name=""/>
        <dsp:cNvSpPr/>
      </dsp:nvSpPr>
      <dsp:spPr>
        <a:xfrm>
          <a:off x="2203" y="2692534"/>
          <a:ext cx="1573360" cy="99908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BF7831-1AF0-F44B-9127-D1D4F6B68EB3}">
      <dsp:nvSpPr>
        <dsp:cNvPr id="0" name=""/>
        <dsp:cNvSpPr/>
      </dsp:nvSpPr>
      <dsp:spPr>
        <a:xfrm>
          <a:off x="177021" y="2858611"/>
          <a:ext cx="1573360" cy="999084"/>
        </a:xfrm>
        <a:prstGeom prst="roundRect">
          <a:avLst>
            <a:gd name="adj" fmla="val 10000"/>
          </a:avLst>
        </a:prstGeom>
        <a:solidFill>
          <a:schemeClr val="accent3">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Alaska Center for Pediatrics</a:t>
          </a:r>
          <a:endParaRPr lang="en-US" sz="1600" kern="1200" dirty="0"/>
        </a:p>
      </dsp:txBody>
      <dsp:txXfrm>
        <a:off x="206283" y="2887873"/>
        <a:ext cx="1514836" cy="940560"/>
      </dsp:txXfrm>
    </dsp:sp>
    <dsp:sp modelId="{EDC9BE56-1DD8-9641-9FBD-A8296051A227}">
      <dsp:nvSpPr>
        <dsp:cNvPr id="0" name=""/>
        <dsp:cNvSpPr/>
      </dsp:nvSpPr>
      <dsp:spPr>
        <a:xfrm>
          <a:off x="1925200" y="2692534"/>
          <a:ext cx="1573360" cy="99908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4F7CC9C-75C3-1041-84B0-309BE4D71DA7}">
      <dsp:nvSpPr>
        <dsp:cNvPr id="0" name=""/>
        <dsp:cNvSpPr/>
      </dsp:nvSpPr>
      <dsp:spPr>
        <a:xfrm>
          <a:off x="2100017" y="2858611"/>
          <a:ext cx="1573360" cy="999084"/>
        </a:xfrm>
        <a:prstGeom prst="roundRect">
          <a:avLst>
            <a:gd name="adj" fmla="val 10000"/>
          </a:avLst>
        </a:prstGeom>
        <a:solidFill>
          <a:schemeClr val="accent2">
            <a:lumMod val="20000"/>
            <a:lumOff val="80000"/>
          </a:schemeClr>
        </a:solidFill>
        <a:ln w="9525" cap="flat" cmpd="sng" algn="ctr">
          <a:solidFill>
            <a:schemeClr val="accent3">
              <a:lumMod val="40000"/>
              <a:lumOff val="6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Kids Corps Head Start/Early Head Start</a:t>
          </a:r>
          <a:endParaRPr lang="en-US" sz="1600" kern="1200" dirty="0"/>
        </a:p>
      </dsp:txBody>
      <dsp:txXfrm>
        <a:off x="2129279" y="2887873"/>
        <a:ext cx="1514836" cy="940560"/>
      </dsp:txXfrm>
    </dsp:sp>
    <dsp:sp modelId="{C7922E4E-A6AD-8D4A-BED6-EF3BAAA955D6}">
      <dsp:nvSpPr>
        <dsp:cNvPr id="0" name=""/>
        <dsp:cNvSpPr/>
      </dsp:nvSpPr>
      <dsp:spPr>
        <a:xfrm>
          <a:off x="3848196" y="2692534"/>
          <a:ext cx="1573360" cy="99908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F34C2A1-BFED-554E-82C8-36AF6F6F2478}">
      <dsp:nvSpPr>
        <dsp:cNvPr id="0" name=""/>
        <dsp:cNvSpPr/>
      </dsp:nvSpPr>
      <dsp:spPr>
        <a:xfrm>
          <a:off x="4023014" y="2858611"/>
          <a:ext cx="1573360" cy="999084"/>
        </a:xfrm>
        <a:prstGeom prst="roundRect">
          <a:avLst>
            <a:gd name="adj" fmla="val 10000"/>
          </a:avLst>
        </a:prstGeom>
        <a:solidFill>
          <a:schemeClr val="accent2">
            <a:lumMod val="20000"/>
            <a:lumOff val="8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Parents as Teachers</a:t>
          </a:r>
          <a:endParaRPr lang="en-US" sz="1600" kern="1200" dirty="0"/>
        </a:p>
      </dsp:txBody>
      <dsp:txXfrm>
        <a:off x="4052276" y="2887873"/>
        <a:ext cx="1514836" cy="940560"/>
      </dsp:txXfrm>
    </dsp:sp>
    <dsp:sp modelId="{7FEA9B93-2479-6A42-A090-88789E0AB97C}">
      <dsp:nvSpPr>
        <dsp:cNvPr id="0" name=""/>
        <dsp:cNvSpPr/>
      </dsp:nvSpPr>
      <dsp:spPr>
        <a:xfrm>
          <a:off x="5771192" y="2692534"/>
          <a:ext cx="1573360" cy="99908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99C2E5-844E-4544-9307-456E1204E592}">
      <dsp:nvSpPr>
        <dsp:cNvPr id="0" name=""/>
        <dsp:cNvSpPr/>
      </dsp:nvSpPr>
      <dsp:spPr>
        <a:xfrm>
          <a:off x="5946010" y="2858611"/>
          <a:ext cx="1573360" cy="999084"/>
        </a:xfrm>
        <a:prstGeom prst="roundRect">
          <a:avLst>
            <a:gd name="adj" fmla="val 10000"/>
          </a:avLst>
        </a:prstGeom>
        <a:solidFill>
          <a:schemeClr val="accent3">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Providence Hospital Child Development Program</a:t>
          </a:r>
          <a:endParaRPr lang="en-US" sz="1600" kern="1200" dirty="0"/>
        </a:p>
      </dsp:txBody>
      <dsp:txXfrm>
        <a:off x="5975272" y="2887873"/>
        <a:ext cx="1514836" cy="9405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0.74486</cdr:x>
      <cdr:y>0.06569</cdr:y>
    </cdr:from>
    <cdr:to>
      <cdr:x>0.9856</cdr:x>
      <cdr:y>0.34025</cdr:y>
    </cdr:to>
    <cdr:sp macro="" textlink="">
      <cdr:nvSpPr>
        <cdr:cNvPr id="2" name="TextBox 1"/>
        <cdr:cNvSpPr txBox="1"/>
      </cdr:nvSpPr>
      <cdr:spPr>
        <a:xfrm xmlns:a="http://schemas.openxmlformats.org/drawingml/2006/main">
          <a:off x="6129867" y="271462"/>
          <a:ext cx="1981200" cy="11345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2013 = 45</a:t>
          </a:r>
        </a:p>
        <a:p xmlns:a="http://schemas.openxmlformats.org/drawingml/2006/main">
          <a:endParaRPr lang="en-US" sz="1600" dirty="0"/>
        </a:p>
        <a:p xmlns:a="http://schemas.openxmlformats.org/drawingml/2006/main">
          <a:r>
            <a:rPr lang="en-US" sz="1600" dirty="0" smtClean="0"/>
            <a:t>2014 = 56</a:t>
          </a:r>
          <a:endParaRPr lang="en-US"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DB64A9-A86D-A445-8953-55A2BD458247}" type="datetimeFigureOut">
              <a:rPr lang="en-US" smtClean="0"/>
              <a:t>12/12/14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6751C-D1F2-994B-81D0-6E43EE22C2A2}" type="slidenum">
              <a:rPr lang="en-US" smtClean="0"/>
              <a:t>‹#›</a:t>
            </a:fld>
            <a:endParaRPr lang="en-US" dirty="0"/>
          </a:p>
        </p:txBody>
      </p:sp>
    </p:spTree>
    <p:extLst>
      <p:ext uri="{BB962C8B-B14F-4D97-AF65-F5344CB8AC3E}">
        <p14:creationId xmlns:p14="http://schemas.microsoft.com/office/powerpoint/2010/main" val="38555274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0" dirty="0" smtClean="0"/>
              <a:t>hat we are trying to accomplish?  We live in a digital world and need to meet parents where they are. It’s not just technology for technology’s sake for improved access to screening.</a:t>
            </a:r>
            <a:endParaRPr lang="en-US" dirty="0"/>
          </a:p>
        </p:txBody>
      </p:sp>
      <p:sp>
        <p:nvSpPr>
          <p:cNvPr id="4" name="Slide Number Placeholder 3"/>
          <p:cNvSpPr>
            <a:spLocks noGrp="1"/>
          </p:cNvSpPr>
          <p:nvPr>
            <p:ph type="sldNum" sz="quarter" idx="10"/>
          </p:nvPr>
        </p:nvSpPr>
        <p:spPr/>
        <p:txBody>
          <a:bodyPr/>
          <a:lstStyle/>
          <a:p>
            <a:fld id="{7CE5E469-58F0-7D4A-A82A-76F3DA5BDEA3}" type="slidenum">
              <a:rPr lang="en-US" smtClean="0"/>
              <a:t>6</a:t>
            </a:fld>
            <a:endParaRPr lang="en-US" dirty="0"/>
          </a:p>
        </p:txBody>
      </p:sp>
    </p:spTree>
    <p:extLst>
      <p:ext uri="{BB962C8B-B14F-4D97-AF65-F5344CB8AC3E}">
        <p14:creationId xmlns:p14="http://schemas.microsoft.com/office/powerpoint/2010/main" val="2150830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r>
              <a:rPr lang="en-US" dirty="0" smtClean="0">
                <a:effectLst/>
              </a:rPr>
              <a:t>Sprout services</a:t>
            </a:r>
            <a:r>
              <a:rPr lang="en-US" baseline="0" dirty="0" smtClean="0">
                <a:effectLst/>
              </a:rPr>
              <a:t> include the Infant Learning Program, Parents as Teachers Program, Imagination Library, Parenting Classes, Playgroups, and Lending Library.</a:t>
            </a:r>
          </a:p>
          <a:p>
            <a:endParaRPr lang="en-US" baseline="0" dirty="0" smtClean="0">
              <a:effectLst/>
            </a:endParaRPr>
          </a:p>
          <a:p>
            <a:r>
              <a:rPr lang="en-US" baseline="0" dirty="0" smtClean="0">
                <a:effectLst/>
              </a:rPr>
              <a:t>Our mission is to Promote the Healthy Development of Children and Families.  </a:t>
            </a:r>
            <a:endParaRPr lang="en-US" dirty="0" smtClean="0"/>
          </a:p>
          <a:p>
            <a:endParaRPr lang="en-US" dirty="0" smtClean="0"/>
          </a:p>
          <a:p>
            <a:r>
              <a:rPr lang="en-US" dirty="0" smtClean="0"/>
              <a:t>Sprout has a working goal of encountering every single child in the region in some way, screening included.  </a:t>
            </a:r>
          </a:p>
          <a:p>
            <a:endParaRPr lang="en-US" dirty="0" smtClean="0"/>
          </a:p>
          <a:p>
            <a:r>
              <a:rPr lang="en-US" dirty="0" smtClean="0"/>
              <a:t>We were first approached to provide ASQ Online through the Infant Learning Program.  Sprout was already doing</a:t>
            </a:r>
            <a:r>
              <a:rPr lang="en-US" baseline="0" dirty="0" smtClean="0"/>
              <a:t> Child Development Screenings throughout the region, so we were excited to have a new tool to perhaps make our jobs easier, but really with the hope of being able to serve more children. </a:t>
            </a:r>
            <a:endParaRPr lang="en-US" dirty="0"/>
          </a:p>
        </p:txBody>
      </p:sp>
      <p:sp>
        <p:nvSpPr>
          <p:cNvPr id="4" name="Slide Number Placeholder 3"/>
          <p:cNvSpPr>
            <a:spLocks noGrp="1"/>
          </p:cNvSpPr>
          <p:nvPr>
            <p:ph type="sldNum" sz="quarter" idx="10"/>
          </p:nvPr>
        </p:nvSpPr>
        <p:spPr/>
        <p:txBody>
          <a:bodyPr/>
          <a:lstStyle/>
          <a:p>
            <a:fld id="{75F03D58-E9DA-7A4C-8139-9FE4BB92AB27}" type="slidenum">
              <a:rPr lang="en-US" smtClean="0"/>
              <a:t>29</a:t>
            </a:fld>
            <a:endParaRPr lang="en-US" dirty="0"/>
          </a:p>
        </p:txBody>
      </p:sp>
    </p:spTree>
    <p:extLst>
      <p:ext uri="{BB962C8B-B14F-4D97-AF65-F5344CB8AC3E}">
        <p14:creationId xmlns:p14="http://schemas.microsoft.com/office/powerpoint/2010/main" val="3124821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Sprout Family Services</a:t>
            </a:r>
            <a:r>
              <a:rPr lang="en-US" baseline="0" dirty="0" smtClean="0"/>
              <a:t> is located on the Southern Kenai Peninsula.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target communities comprise an estimated 12,000-14,000 residents with appx. 800 children under the age of five.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service area encompasses the south end of the Kenai Peninsula with the hub community of Homer and 10 surrounding communities including those at the head of the bay and across the bay.</a:t>
            </a:r>
            <a:r>
              <a:rPr lang="en-US" dirty="0" smtClean="0">
                <a:effectLst/>
              </a:rPr>
              <a:t> </a:t>
            </a:r>
          </a:p>
          <a:p>
            <a:endParaRPr lang="en-US" dirty="0"/>
          </a:p>
        </p:txBody>
      </p:sp>
      <p:sp>
        <p:nvSpPr>
          <p:cNvPr id="4" name="Slide Number Placeholder 3"/>
          <p:cNvSpPr>
            <a:spLocks noGrp="1"/>
          </p:cNvSpPr>
          <p:nvPr>
            <p:ph type="sldNum" sz="quarter" idx="10"/>
          </p:nvPr>
        </p:nvSpPr>
        <p:spPr/>
        <p:txBody>
          <a:bodyPr/>
          <a:lstStyle/>
          <a:p>
            <a:fld id="{DAD2A573-BAC0-0A44-A652-A9DC27C55750}" type="slidenum">
              <a:rPr lang="en-US" smtClean="0"/>
              <a:t>30</a:t>
            </a:fld>
            <a:endParaRPr lang="en-US" dirty="0"/>
          </a:p>
        </p:txBody>
      </p:sp>
    </p:spTree>
    <p:extLst>
      <p:ext uri="{BB962C8B-B14F-4D97-AF65-F5344CB8AC3E}">
        <p14:creationId xmlns:p14="http://schemas.microsoft.com/office/powerpoint/2010/main" val="2201943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past efforts were costly, inefficient and did not yield the results that we wanted.  FY12</a:t>
            </a:r>
          </a:p>
          <a:p>
            <a:endParaRPr lang="en-US" baseline="0" dirty="0" smtClean="0"/>
          </a:p>
          <a:p>
            <a:endParaRPr lang="en-US" dirty="0" smtClean="0"/>
          </a:p>
          <a:p>
            <a:r>
              <a:rPr lang="en-US" dirty="0" smtClean="0"/>
              <a:t>Cost per child: $100</a:t>
            </a:r>
          </a:p>
          <a:p>
            <a:endParaRPr lang="en-US" dirty="0" smtClean="0"/>
          </a:p>
          <a:p>
            <a:r>
              <a:rPr lang="en-US" dirty="0" smtClean="0"/>
              <a:t>Cost per referred</a:t>
            </a:r>
            <a:r>
              <a:rPr lang="en-US" baseline="0" dirty="0" smtClean="0"/>
              <a:t>  Child: $435</a:t>
            </a:r>
          </a:p>
          <a:p>
            <a:endParaRPr lang="en-US" baseline="0" dirty="0" smtClean="0"/>
          </a:p>
          <a:p>
            <a:r>
              <a:rPr lang="en-US" dirty="0" smtClean="0"/>
              <a:t>% of children screened in region:  .06%  </a:t>
            </a:r>
          </a:p>
          <a:p>
            <a:endParaRPr lang="en-US" dirty="0" smtClean="0"/>
          </a:p>
          <a:p>
            <a:r>
              <a:rPr lang="en-US" dirty="0" smtClean="0"/>
              <a:t>We didn’t have good results, staff were spending their time screening instead</a:t>
            </a:r>
            <a:r>
              <a:rPr lang="en-US" baseline="0" dirty="0" smtClean="0"/>
              <a:t> of serving children.</a:t>
            </a:r>
            <a:endParaRPr lang="en-US" dirty="0" smtClean="0"/>
          </a:p>
          <a:p>
            <a:endParaRPr lang="en-US" dirty="0" smtClean="0"/>
          </a:p>
          <a:p>
            <a:r>
              <a:rPr lang="en-US" dirty="0" smtClean="0"/>
              <a:t>If Sprout is hoping to interact with %100</a:t>
            </a:r>
            <a:r>
              <a:rPr lang="en-US" baseline="0" dirty="0" smtClean="0"/>
              <a:t> of all children in the region to promote healthy development, we are a long way from our target.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5F03D58-E9DA-7A4C-8139-9FE4BB92AB27}" type="slidenum">
              <a:rPr lang="en-US" smtClean="0"/>
              <a:t>31</a:t>
            </a:fld>
            <a:endParaRPr lang="en-US" dirty="0"/>
          </a:p>
        </p:txBody>
      </p:sp>
    </p:spTree>
    <p:extLst>
      <p:ext uri="{BB962C8B-B14F-4D97-AF65-F5344CB8AC3E}">
        <p14:creationId xmlns:p14="http://schemas.microsoft.com/office/powerpoint/2010/main" val="1331173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After looking at the numbers, it was obvious to me that we wanted to take a broader approach to screening.  </a:t>
            </a:r>
          </a:p>
          <a:p>
            <a:pPr marL="0" indent="0">
              <a:buNone/>
            </a:pPr>
            <a:endParaRPr lang="en-US" dirty="0" smtClean="0"/>
          </a:p>
          <a:p>
            <a:pPr marL="0" indent="0">
              <a:buNone/>
            </a:pPr>
            <a:endParaRPr lang="en-US" dirty="0" smtClean="0"/>
          </a:p>
          <a:p>
            <a:pPr marL="228600" indent="-228600">
              <a:buAutoNum type="arabicPeriod"/>
            </a:pPr>
            <a:r>
              <a:rPr lang="en-US" baseline="0" dirty="0" smtClean="0"/>
              <a:t>Inter-agency account took a while to set up. </a:t>
            </a:r>
          </a:p>
          <a:p>
            <a:pPr marL="228600" indent="-228600">
              <a:buAutoNum type="arabicPeriod"/>
            </a:pPr>
            <a:endParaRPr lang="en-US" baseline="0" dirty="0" smtClean="0"/>
          </a:p>
          <a:p>
            <a:pPr marL="228600" indent="-228600">
              <a:buAutoNum type="arabicPeriod"/>
            </a:pPr>
            <a:r>
              <a:rPr lang="en-US" baseline="0" dirty="0" smtClean="0"/>
              <a:t> Needed to have a point person.  I tried to do it for a while, we had direct service staff doing it and then finally assigned it to an administrative part-time staff as one of her main duties.  She was able to get the system up and running, get links working, and enter in our agency kids from paper files.</a:t>
            </a:r>
          </a:p>
          <a:p>
            <a:pPr marL="228600" indent="-228600">
              <a:buAutoNum type="arabicPeriod"/>
            </a:pPr>
            <a:endParaRPr lang="en-US" baseline="0" dirty="0" smtClean="0"/>
          </a:p>
          <a:p>
            <a:pPr marL="228600" indent="-228600">
              <a:buAutoNum type="arabicPeriod"/>
            </a:pPr>
            <a:r>
              <a:rPr lang="en-US" baseline="0" dirty="0" smtClean="0"/>
              <a:t>Trained staff in how to enter in their own paper files.  Took a couple of staff meetings with admin staff support in training.  Boiled down to a new expectation that staff will enter in their own screenings.</a:t>
            </a:r>
          </a:p>
          <a:p>
            <a:pPr marL="228600" indent="-228600">
              <a:buAutoNum type="arabicPeriod"/>
            </a:pPr>
            <a:endParaRPr lang="en-US" baseline="0" dirty="0" smtClean="0"/>
          </a:p>
          <a:p>
            <a:pPr marL="228600" indent="-228600">
              <a:buAutoNum type="arabicPeriod"/>
            </a:pPr>
            <a:r>
              <a:rPr lang="en-US" baseline="0" dirty="0" smtClean="0"/>
              <a:t>We continually have new staff trained and periodic trainings for staff to keep up with any changes.</a:t>
            </a:r>
          </a:p>
          <a:p>
            <a:pPr marL="0" indent="0">
              <a:buNone/>
            </a:pPr>
            <a:endParaRPr lang="en-US" baseline="0" dirty="0" smtClean="0"/>
          </a:p>
          <a:p>
            <a:pPr marL="0" indent="0">
              <a:buNone/>
            </a:pPr>
            <a:endParaRPr lang="en-US" baseline="0" dirty="0" smtClean="0"/>
          </a:p>
          <a:p>
            <a:pPr marL="0" indent="0">
              <a:buNone/>
            </a:pPr>
            <a:r>
              <a:rPr lang="en-US" baseline="0" dirty="0" smtClean="0"/>
              <a:t>Over all, main staff spends 10 hours per month.  Direct service staff probably spend 5-10 minutes per child.  Saves time with generating screening results, triggering new screenings, generating data.  </a:t>
            </a:r>
            <a:endParaRPr lang="en-US" dirty="0"/>
          </a:p>
        </p:txBody>
      </p:sp>
      <p:sp>
        <p:nvSpPr>
          <p:cNvPr id="4" name="Slide Number Placeholder 3"/>
          <p:cNvSpPr>
            <a:spLocks noGrp="1"/>
          </p:cNvSpPr>
          <p:nvPr>
            <p:ph type="sldNum" sz="quarter" idx="10"/>
          </p:nvPr>
        </p:nvSpPr>
        <p:spPr/>
        <p:txBody>
          <a:bodyPr/>
          <a:lstStyle/>
          <a:p>
            <a:fld id="{75F03D58-E9DA-7A4C-8139-9FE4BB92AB27}" type="slidenum">
              <a:rPr lang="en-US" smtClean="0"/>
              <a:t>32</a:t>
            </a:fld>
            <a:endParaRPr lang="en-US" dirty="0"/>
          </a:p>
        </p:txBody>
      </p:sp>
    </p:spTree>
    <p:extLst>
      <p:ext uri="{BB962C8B-B14F-4D97-AF65-F5344CB8AC3E}">
        <p14:creationId xmlns:p14="http://schemas.microsoft.com/office/powerpoint/2010/main" val="4082008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cool features of the Online ASQ system is that we</a:t>
            </a:r>
            <a:r>
              <a:rPr lang="en-US" baseline="0" dirty="0" smtClean="0"/>
              <a:t> as providers can continue to complete screens with families and enter them into the database for data collection and results, or we can choose to use Family Access.</a:t>
            </a:r>
          </a:p>
          <a:p>
            <a:endParaRPr lang="en-US" baseline="0" dirty="0" smtClean="0"/>
          </a:p>
          <a:p>
            <a:r>
              <a:rPr lang="en-US" baseline="0" dirty="0" smtClean="0"/>
              <a:t>Family Access is a link to the ASQ Online for families to complete the screens of their children under our agencies umbrella.  This means that if a family does the screening, with electronic consent, we can see the results and monitor or intervene if necessary.  </a:t>
            </a:r>
            <a:endParaRPr lang="en-US" dirty="0" smtClean="0"/>
          </a:p>
          <a:p>
            <a:endParaRPr lang="en-US" dirty="0" smtClean="0"/>
          </a:p>
          <a:p>
            <a:r>
              <a:rPr lang="en-US" baseline="0" dirty="0" smtClean="0"/>
              <a:t>This is a screen shot of our agencies website, where families can click on the ASQ Online buttons and take the surveys themselves.  </a:t>
            </a:r>
          </a:p>
          <a:p>
            <a:endParaRPr lang="en-US" baseline="0" dirty="0" smtClean="0"/>
          </a:p>
          <a:p>
            <a:r>
              <a:rPr lang="en-US" baseline="0" dirty="0" smtClean="0"/>
              <a:t>This really saves staff a lot of time and data input.  This tool is normed for parents, so its very cool to empower families to do it themselves!  </a:t>
            </a:r>
          </a:p>
          <a:p>
            <a:endParaRPr lang="en-US" baseline="0" dirty="0" smtClean="0"/>
          </a:p>
          <a:p>
            <a:endParaRPr lang="en-US" baseline="0" dirty="0" smtClean="0"/>
          </a:p>
          <a:p>
            <a:r>
              <a:rPr lang="en-US" baseline="0" dirty="0" smtClean="0"/>
              <a:t> Marketing ideas:</a:t>
            </a:r>
          </a:p>
          <a:p>
            <a:endParaRPr lang="en-US" baseline="0" dirty="0" smtClean="0"/>
          </a:p>
          <a:p>
            <a:r>
              <a:rPr lang="en-US" baseline="0" dirty="0" smtClean="0"/>
              <a:t>iPads in partner waiting rooms with access to screening tool, QR Codes in marketing to link families, community fairs</a:t>
            </a:r>
          </a:p>
        </p:txBody>
      </p:sp>
      <p:sp>
        <p:nvSpPr>
          <p:cNvPr id="4" name="Slide Number Placeholder 3"/>
          <p:cNvSpPr>
            <a:spLocks noGrp="1"/>
          </p:cNvSpPr>
          <p:nvPr>
            <p:ph type="sldNum" sz="quarter" idx="10"/>
          </p:nvPr>
        </p:nvSpPr>
        <p:spPr/>
        <p:txBody>
          <a:bodyPr/>
          <a:lstStyle/>
          <a:p>
            <a:fld id="{75F03D58-E9DA-7A4C-8139-9FE4BB92AB27}" type="slidenum">
              <a:rPr lang="en-US" smtClean="0"/>
              <a:t>33</a:t>
            </a:fld>
            <a:endParaRPr lang="en-US" dirty="0"/>
          </a:p>
        </p:txBody>
      </p:sp>
    </p:spTree>
    <p:extLst>
      <p:ext uri="{BB962C8B-B14F-4D97-AF65-F5344CB8AC3E}">
        <p14:creationId xmlns:p14="http://schemas.microsoft.com/office/powerpoint/2010/main" val="2170193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we got our internal screening set up, Sprout was ready to add partners.  Our goal is to have diverse</a:t>
            </a:r>
            <a:r>
              <a:rPr lang="en-US" baseline="0" dirty="0" smtClean="0"/>
              <a:t> partners in our region so that there is limited possibility that a child would be missed.  So far we have partnered with our Parents as Teachers Home Visiting Program, Child Protective Services, 3 Medical Clinics and a Child Care Center.  </a:t>
            </a:r>
          </a:p>
          <a:p>
            <a:endParaRPr lang="en-US" baseline="0" dirty="0" smtClean="0"/>
          </a:p>
          <a:p>
            <a:r>
              <a:rPr lang="en-US" baseline="0" dirty="0" smtClean="0"/>
              <a:t>Our staff created a general training session for interested partners.  We have provided technical assistance with our CPS office through offering to enter in their screens until they have capacity to do it themselves.  At a medical clinic, we have helped their clinic director create new procedures to imbed screenings into all well-baby exams.</a:t>
            </a:r>
          </a:p>
          <a:p>
            <a:endParaRPr lang="en-US" baseline="0" dirty="0" smtClean="0"/>
          </a:p>
          <a:p>
            <a:r>
              <a:rPr lang="en-US" baseline="0" dirty="0" smtClean="0"/>
              <a:t>Each partner has a completely different reason for joining our program and different needs for training.</a:t>
            </a:r>
          </a:p>
        </p:txBody>
      </p:sp>
      <p:sp>
        <p:nvSpPr>
          <p:cNvPr id="4" name="Slide Number Placeholder 3"/>
          <p:cNvSpPr>
            <a:spLocks noGrp="1"/>
          </p:cNvSpPr>
          <p:nvPr>
            <p:ph type="sldNum" sz="quarter" idx="10"/>
          </p:nvPr>
        </p:nvSpPr>
        <p:spPr/>
        <p:txBody>
          <a:bodyPr/>
          <a:lstStyle/>
          <a:p>
            <a:fld id="{75F03D58-E9DA-7A4C-8139-9FE4BB92AB27}" type="slidenum">
              <a:rPr lang="en-US" smtClean="0"/>
              <a:t>36</a:t>
            </a:fld>
            <a:endParaRPr lang="en-US" dirty="0"/>
          </a:p>
        </p:txBody>
      </p:sp>
    </p:spTree>
    <p:extLst>
      <p:ext uri="{BB962C8B-B14F-4D97-AF65-F5344CB8AC3E}">
        <p14:creationId xmlns:p14="http://schemas.microsoft.com/office/powerpoint/2010/main" val="3766094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Concerned with kids – thought they</a:t>
            </a:r>
            <a:r>
              <a:rPr lang="en-US" baseline="0" dirty="0" smtClean="0"/>
              <a:t> may be experiencing delay, but not sure.  Through observation, staff recognized that there were additional needs, not being met.  </a:t>
            </a:r>
          </a:p>
          <a:p>
            <a:endParaRPr lang="en-US" baseline="0" dirty="0" smtClean="0"/>
          </a:p>
          <a:p>
            <a:r>
              <a:rPr lang="en-US" baseline="0" dirty="0" smtClean="0"/>
              <a:t>What happened?- Talked to Sprout- signed up as partner program, but no training in implementation in ASQ.  Talked to Sprout and asked for Technical Assistance in providing screens.  KK/Sprout co-created an individualized plan to teach KKELC staff how to provide the screenings and simultaneously how to enter them into the database.  An admin staff was able to help us create online access… after screenings we were able to enter in results.</a:t>
            </a:r>
          </a:p>
          <a:p>
            <a:endParaRPr lang="en-US" baseline="0" dirty="0" smtClean="0"/>
          </a:p>
          <a:p>
            <a:r>
              <a:rPr lang="en-US" baseline="0" dirty="0" smtClean="0"/>
              <a:t>Contacted parents to seek signed consent for all students.  We did it as a blanket for all students, all parents agreed to screen.  The only ones that said no, had been screened through another program for ASQ.  We were able to get access to their screening results and permission to move their electronic screening file to KK account, so that teachers have access to results.</a:t>
            </a:r>
          </a:p>
          <a:p>
            <a:endParaRPr lang="en-US" baseline="0" dirty="0" smtClean="0"/>
          </a:p>
          <a:p>
            <a:r>
              <a:rPr lang="en-US" dirty="0" smtClean="0"/>
              <a:t>Overcoming Road Blocks – Capacity, scheduling time.  There was never the perfect time or opportunity, but we set it as a priority and developed</a:t>
            </a:r>
            <a:r>
              <a:rPr lang="en-US" baseline="0" dirty="0" smtClean="0"/>
              <a:t> two</a:t>
            </a:r>
            <a:r>
              <a:rPr lang="en-US" dirty="0" smtClean="0"/>
              <a:t> “KK Screening Days.”  Explain</a:t>
            </a:r>
            <a:r>
              <a:rPr lang="en-US" baseline="0" dirty="0" smtClean="0"/>
              <a:t> plan to re-screen every 6 months and options for parents who want to participate more often.  Personalized ASQ results.</a:t>
            </a:r>
          </a:p>
          <a:p>
            <a:endParaRPr lang="en-US" baseline="0" dirty="0" smtClean="0"/>
          </a:p>
          <a:p>
            <a:r>
              <a:rPr lang="en-US" baseline="0" dirty="0" smtClean="0"/>
              <a:t>Concerns based off their screening – sent out results to families with referral contacts.  The screenings came back at age level, one was monitor and we sent out recommendations to do at home, any kids screening that came back with concern we asked parents to make referrals to Sprout ILP or School District for evaluations.  One family chose to follow through.</a:t>
            </a:r>
            <a:endParaRPr lang="en-US" dirty="0" smtClean="0"/>
          </a:p>
          <a:p>
            <a:endParaRPr lang="en-US" dirty="0" smtClean="0"/>
          </a:p>
          <a:p>
            <a:r>
              <a:rPr lang="en-US" dirty="0" smtClean="0"/>
              <a:t>How it fits into the normal activities of the day/week?</a:t>
            </a:r>
            <a:r>
              <a:rPr lang="en-US" baseline="0" dirty="0" smtClean="0"/>
              <a:t>  Teachers are able to imbed strategies that are child centered in specific developmental domains.  (Social groups/ Speech emphasis.)</a:t>
            </a:r>
            <a:endParaRPr lang="en-US" dirty="0" smtClean="0"/>
          </a:p>
          <a:p>
            <a:endParaRPr lang="en-US" dirty="0" smtClean="0"/>
          </a:p>
          <a:p>
            <a:r>
              <a:rPr lang="en-US" dirty="0" smtClean="0"/>
              <a:t>Benefits- Teachers feedback?  All staff were very positive about it.  They loved being</a:t>
            </a:r>
            <a:r>
              <a:rPr lang="en-US" baseline="0" dirty="0" smtClean="0"/>
              <a:t> able to watch Sprout staff perform the ASQ’s to learn how to do it.  Extra supports online, etc.</a:t>
            </a:r>
          </a:p>
          <a:p>
            <a:endParaRPr lang="en-US" baseline="0" dirty="0" smtClean="0"/>
          </a:p>
          <a:p>
            <a:r>
              <a:rPr lang="en-US" baseline="0" dirty="0" smtClean="0"/>
              <a:t>Teachers are now aware of students who may be struggling that they were not aware of. Now knowing which area each child is successful in, needing to be monitored or needing additional assistance, teachers can create lessons, activities, and projects geared towards each child’s needs and strengths. The ASQ’s allows us to become aware and address potential obstacles the child may face early on and provide families with suggestions to assist the child at home, such as games.</a:t>
            </a:r>
          </a:p>
          <a:p>
            <a:endParaRPr lang="en-US" dirty="0" smtClean="0"/>
          </a:p>
          <a:p>
            <a:r>
              <a:rPr lang="en-US" dirty="0" smtClean="0"/>
              <a:t>Parent Feedback? So far no negative feedback.  Grateful that we</a:t>
            </a:r>
            <a:r>
              <a:rPr lang="en-US" baseline="0" dirty="0" smtClean="0"/>
              <a:t> did it. Several parents stated it had been on their o do list but they had never gotten around to it. Expectation to parents and any new families that bi-annual screenings are part of program culture.  Parents who's children are needing further assistance have been grateful for to know now and are actively working with their children at home and getting further assistance if needed.</a:t>
            </a:r>
          </a:p>
          <a:p>
            <a:endParaRPr lang="en-US" baseline="0" dirty="0" smtClean="0"/>
          </a:p>
          <a:p>
            <a:r>
              <a:rPr lang="en-US" baseline="0" dirty="0" smtClean="0"/>
              <a:t>How will it be imbedded/ Next steps?- Will perform ASQ screenings every six months within our program and offer the option to parents to do it more regularly if they would like. Through the database we have been able to connect parents to the process and become more involved. The database also allows an automatic reminder for us, sending out the parent questionnaire and reminder that the ASQ’s are coming up. Although it is difficult to use one or two days for ASQ’s, we see the benefits of the program and utilize the results to better address the needs of each child as an individual.</a:t>
            </a:r>
          </a:p>
          <a:p>
            <a:endParaRPr lang="en-US" baseline="0" dirty="0" smtClean="0"/>
          </a:p>
          <a:p>
            <a:r>
              <a:rPr lang="en-US" baseline="0" dirty="0" smtClean="0"/>
              <a:t> </a:t>
            </a: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CE5E469-58F0-7D4A-A82A-76F3DA5BDEA3}" type="slidenum">
              <a:rPr lang="en-US" smtClean="0"/>
              <a:t>37</a:t>
            </a:fld>
            <a:endParaRPr lang="en-US" dirty="0"/>
          </a:p>
        </p:txBody>
      </p:sp>
    </p:spTree>
    <p:extLst>
      <p:ext uri="{BB962C8B-B14F-4D97-AF65-F5344CB8AC3E}">
        <p14:creationId xmlns:p14="http://schemas.microsoft.com/office/powerpoint/2010/main" val="4161078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Parents – Internet access – no app for phone yet,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Teach parents to incorporate child development screening into the general health of their child, empower community to have environmental shift to look at development, technology shift</a:t>
            </a:r>
          </a:p>
          <a:p>
            <a:endParaRPr lang="en-US" dirty="0" smtClean="0"/>
          </a:p>
          <a:p>
            <a:r>
              <a:rPr lang="en-US" dirty="0" smtClean="0"/>
              <a:t>Staff</a:t>
            </a:r>
            <a:r>
              <a:rPr lang="en-US" baseline="0" dirty="0" smtClean="0"/>
              <a:t> – Training (one more thing to do!)  paradigm shift of control to partners/parents – Presenting ASQ – LET GO AND LET PARENTS OWN their child’s health</a:t>
            </a:r>
          </a:p>
          <a:p>
            <a:endParaRPr lang="en-US" baseline="0" dirty="0" smtClean="0"/>
          </a:p>
          <a:p>
            <a:r>
              <a:rPr lang="en-US" baseline="0" dirty="0" smtClean="0"/>
              <a:t>-- now can spend more time with intervention and less time screening out ineligible children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Partners – Hard for their capacity, taken a lot of technical assistance support</a:t>
            </a:r>
          </a:p>
          <a:p>
            <a:r>
              <a:rPr lang="en-US" baseline="0" dirty="0" smtClean="0"/>
              <a:t>-- Developed stronger partnerships, seen as a resource, know appropriate referral</a:t>
            </a:r>
          </a:p>
          <a:p>
            <a:r>
              <a:rPr lang="en-US" baseline="0" dirty="0" smtClean="0"/>
              <a:t>_________</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5F03D58-E9DA-7A4C-8139-9FE4BB92AB27}" type="slidenum">
              <a:rPr lang="en-US" smtClean="0"/>
              <a:t>38</a:t>
            </a:fld>
            <a:endParaRPr lang="en-US" dirty="0"/>
          </a:p>
        </p:txBody>
      </p:sp>
    </p:spTree>
    <p:extLst>
      <p:ext uri="{BB962C8B-B14F-4D97-AF65-F5344CB8AC3E}">
        <p14:creationId xmlns:p14="http://schemas.microsoft.com/office/powerpoint/2010/main" val="3075673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1533-8E0D-774E-8CEE-7AFFCCF1A27D}" type="slidenum">
              <a:rPr lang="en-US" smtClean="0"/>
              <a:t>39</a:t>
            </a:fld>
            <a:endParaRPr lang="en-US" dirty="0"/>
          </a:p>
        </p:txBody>
      </p:sp>
    </p:spTree>
    <p:extLst>
      <p:ext uri="{BB962C8B-B14F-4D97-AF65-F5344CB8AC3E}">
        <p14:creationId xmlns:p14="http://schemas.microsoft.com/office/powerpoint/2010/main" val="394526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Child Find looked like this year so far:</a:t>
            </a:r>
          </a:p>
          <a:p>
            <a:endParaRPr lang="en-US" dirty="0" smtClean="0"/>
          </a:p>
          <a:p>
            <a:pPr marL="228600" indent="-228600">
              <a:buAutoNum type="arabicPeriod"/>
            </a:pPr>
            <a:r>
              <a:rPr lang="en-US" dirty="0" smtClean="0"/>
              <a:t>Providers spent time</a:t>
            </a:r>
            <a:r>
              <a:rPr lang="en-US" baseline="0" dirty="0" smtClean="0"/>
              <a:t> teaching parents/partners how to screen their children</a:t>
            </a:r>
          </a:p>
          <a:p>
            <a:pPr marL="228600" indent="-228600">
              <a:buAutoNum type="arabicPeriod"/>
            </a:pPr>
            <a:r>
              <a:rPr lang="en-US" baseline="0" dirty="0" smtClean="0"/>
              <a:t>Data looks promising for more children screened – not just a once per year effort.</a:t>
            </a:r>
          </a:p>
          <a:p>
            <a:pPr marL="228600" indent="-228600">
              <a:buAutoNum type="arabicPeriod"/>
            </a:pPr>
            <a:r>
              <a:rPr lang="en-US" baseline="0" dirty="0" smtClean="0"/>
              <a:t>Child Find efforts will be spent in technical assistance for partner programs &amp; continued environmental shift of screening for all children on Southern Kenai Peninsula</a:t>
            </a:r>
          </a:p>
        </p:txBody>
      </p:sp>
      <p:sp>
        <p:nvSpPr>
          <p:cNvPr id="4" name="Slide Number Placeholder 3"/>
          <p:cNvSpPr>
            <a:spLocks noGrp="1"/>
          </p:cNvSpPr>
          <p:nvPr>
            <p:ph type="sldNum" sz="quarter" idx="10"/>
          </p:nvPr>
        </p:nvSpPr>
        <p:spPr/>
        <p:txBody>
          <a:bodyPr/>
          <a:lstStyle/>
          <a:p>
            <a:fld id="{75F03D58-E9DA-7A4C-8139-9FE4BB92AB27}" type="slidenum">
              <a:rPr lang="en-US" smtClean="0"/>
              <a:t>40</a:t>
            </a:fld>
            <a:endParaRPr lang="en-US" dirty="0"/>
          </a:p>
        </p:txBody>
      </p:sp>
    </p:spTree>
    <p:extLst>
      <p:ext uri="{BB962C8B-B14F-4D97-AF65-F5344CB8AC3E}">
        <p14:creationId xmlns:p14="http://schemas.microsoft.com/office/powerpoint/2010/main" val="192384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 reauthorized in 2004. Required rewriting</a:t>
            </a:r>
            <a:r>
              <a:rPr lang="en-US" baseline="0" dirty="0" smtClean="0"/>
              <a:t> state regulations and policies related to improving system implementation. The federal regulations stipulate entitlement to evaluation, not screening. Our belief that screening should happen where children are: primary referral sources such as: Medical home, head start, home visiting programs, child care. </a:t>
            </a:r>
          </a:p>
        </p:txBody>
      </p:sp>
      <p:sp>
        <p:nvSpPr>
          <p:cNvPr id="4" name="Slide Number Placeholder 3"/>
          <p:cNvSpPr>
            <a:spLocks noGrp="1"/>
          </p:cNvSpPr>
          <p:nvPr>
            <p:ph type="sldNum" sz="quarter" idx="10"/>
          </p:nvPr>
        </p:nvSpPr>
        <p:spPr/>
        <p:txBody>
          <a:bodyPr/>
          <a:lstStyle/>
          <a:p>
            <a:fld id="{7DD87386-3782-404A-8F32-9D00A50B13E5}" type="slidenum">
              <a:rPr lang="en-US" smtClean="0"/>
              <a:t>7</a:t>
            </a:fld>
            <a:endParaRPr lang="en-US" dirty="0"/>
          </a:p>
        </p:txBody>
      </p:sp>
    </p:spTree>
    <p:extLst>
      <p:ext uri="{BB962C8B-B14F-4D97-AF65-F5344CB8AC3E}">
        <p14:creationId xmlns:p14="http://schemas.microsoft.com/office/powerpoint/2010/main" val="811377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a:t>
            </a:r>
            <a:r>
              <a:rPr lang="en-US" baseline="0" dirty="0" smtClean="0"/>
              <a:t> of Alaska has a clear obligations to promote effective child-find.  Universal Screening casts a wide net and provides another way for programs, parents, and health providers to support quality and consistent screening for all young children.  It is also a means for programs to forge connections with primary referral sources such as pediatric clinics, childcare and public health nursing.  This does not supplant local providers participation in collaborative health fairs, screening clinics, etc. But it can provide more time to meet with referral sources and establish relationships in support of developmental monitoring and appropriate and effective systems for referral.</a:t>
            </a:r>
            <a:endParaRPr lang="en-US" dirty="0"/>
          </a:p>
        </p:txBody>
      </p:sp>
      <p:sp>
        <p:nvSpPr>
          <p:cNvPr id="4" name="Slide Number Placeholder 3"/>
          <p:cNvSpPr>
            <a:spLocks noGrp="1"/>
          </p:cNvSpPr>
          <p:nvPr>
            <p:ph type="sldNum" sz="quarter" idx="10"/>
          </p:nvPr>
        </p:nvSpPr>
        <p:spPr/>
        <p:txBody>
          <a:bodyPr/>
          <a:lstStyle/>
          <a:p>
            <a:fld id="{5746751C-D1F2-994B-81D0-6E43EE22C2A2}" type="slidenum">
              <a:rPr lang="en-US" smtClean="0"/>
              <a:t>8</a:t>
            </a:fld>
            <a:endParaRPr lang="en-US" dirty="0"/>
          </a:p>
        </p:txBody>
      </p:sp>
    </p:spTree>
    <p:extLst>
      <p:ext uri="{BB962C8B-B14F-4D97-AF65-F5344CB8AC3E}">
        <p14:creationId xmlns:p14="http://schemas.microsoft.com/office/powerpoint/2010/main" val="80218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Bethel is a hub community- on left, Nightmute</a:t>
            </a:r>
            <a:r>
              <a:rPr lang="en-US" baseline="0" dirty="0" smtClean="0"/>
              <a:t> on the right. </a:t>
            </a:r>
            <a:endParaRPr lang="en-US" dirty="0"/>
          </a:p>
        </p:txBody>
      </p:sp>
      <p:sp>
        <p:nvSpPr>
          <p:cNvPr id="4" name="Slide Number Placeholder 3"/>
          <p:cNvSpPr>
            <a:spLocks noGrp="1"/>
          </p:cNvSpPr>
          <p:nvPr>
            <p:ph type="sldNum" sz="quarter" idx="10"/>
          </p:nvPr>
        </p:nvSpPr>
        <p:spPr/>
        <p:txBody>
          <a:bodyPr/>
          <a:lstStyle/>
          <a:p>
            <a:fld id="{7DD87386-3782-404A-8F32-9D00A50B13E5}" type="slidenum">
              <a:rPr lang="en-US" smtClean="0"/>
              <a:t>11</a:t>
            </a:fld>
            <a:endParaRPr lang="en-US" dirty="0"/>
          </a:p>
        </p:txBody>
      </p:sp>
    </p:spTree>
    <p:extLst>
      <p:ext uri="{BB962C8B-B14F-4D97-AF65-F5344CB8AC3E}">
        <p14:creationId xmlns:p14="http://schemas.microsoft.com/office/powerpoint/2010/main" val="801101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our time, effort and cost data showed us was that according</a:t>
            </a:r>
            <a:r>
              <a:rPr lang="en-US" baseline="0" dirty="0" smtClean="0"/>
              <a:t> to the grant proposals, we were spending a lot of time and effort screening children. </a:t>
            </a:r>
            <a:r>
              <a:rPr lang="en-US" b="1" baseline="0" dirty="0" smtClean="0"/>
              <a:t>Over % </a:t>
            </a:r>
            <a:r>
              <a:rPr lang="en-US" baseline="0" dirty="0" smtClean="0"/>
              <a:t>of EI/ILP staff statewide are Master’s prepared or % of licensure/certiication? Screening by an OT is certainly less expensive than evaluating, but still very expensive relatively. The idea here was to support child find effort possibilities where children showed with regularity: doctors offices, child care programs, head start, home visiting programs. Etc. Win- win. Decreased expense for Part C increased access for children, resource allocation for staff. </a:t>
            </a:r>
            <a:endParaRPr lang="en-US" dirty="0"/>
          </a:p>
        </p:txBody>
      </p:sp>
      <p:sp>
        <p:nvSpPr>
          <p:cNvPr id="4" name="Slide Number Placeholder 3"/>
          <p:cNvSpPr>
            <a:spLocks noGrp="1"/>
          </p:cNvSpPr>
          <p:nvPr>
            <p:ph type="sldNum" sz="quarter" idx="10"/>
          </p:nvPr>
        </p:nvSpPr>
        <p:spPr/>
        <p:txBody>
          <a:bodyPr/>
          <a:lstStyle/>
          <a:p>
            <a:fld id="{7DD87386-3782-404A-8F32-9D00A50B13E5}" type="slidenum">
              <a:rPr lang="en-US" smtClean="0"/>
              <a:t>12</a:t>
            </a:fld>
            <a:endParaRPr lang="en-US" dirty="0"/>
          </a:p>
        </p:txBody>
      </p:sp>
    </p:spTree>
    <p:extLst>
      <p:ext uri="{BB962C8B-B14F-4D97-AF65-F5344CB8AC3E}">
        <p14:creationId xmlns:p14="http://schemas.microsoft.com/office/powerpoint/2010/main" val="2874409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Establishing</a:t>
            </a:r>
            <a:r>
              <a:rPr lang="en-US" baseline="0" dirty="0" smtClean="0"/>
              <a:t> a statewide ASQ Online system</a:t>
            </a:r>
            <a:endParaRPr lang="en-US" dirty="0"/>
          </a:p>
        </p:txBody>
      </p:sp>
      <p:sp>
        <p:nvSpPr>
          <p:cNvPr id="4" name="Slide Number Placeholder 3"/>
          <p:cNvSpPr>
            <a:spLocks noGrp="1"/>
          </p:cNvSpPr>
          <p:nvPr>
            <p:ph type="sldNum" sz="quarter" idx="10"/>
          </p:nvPr>
        </p:nvSpPr>
        <p:spPr/>
        <p:txBody>
          <a:bodyPr/>
          <a:lstStyle/>
          <a:p>
            <a:fld id="{7CE5E469-58F0-7D4A-A82A-76F3DA5BDEA3}" type="slidenum">
              <a:rPr lang="en-US" smtClean="0"/>
              <a:t>17</a:t>
            </a:fld>
            <a:endParaRPr lang="en-US" dirty="0"/>
          </a:p>
        </p:txBody>
      </p:sp>
    </p:spTree>
    <p:extLst>
      <p:ext uri="{BB962C8B-B14F-4D97-AF65-F5344CB8AC3E}">
        <p14:creationId xmlns:p14="http://schemas.microsoft.com/office/powerpoint/2010/main" val="2804468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 the State of Alaska Part C Office as the “Hub”</a:t>
            </a:r>
          </a:p>
          <a:p>
            <a:r>
              <a:rPr lang="en-US" dirty="0" smtClean="0"/>
              <a:t>Establish the 16 Early Intervention grantees as “Enterprise” accounts</a:t>
            </a:r>
          </a:p>
          <a:p>
            <a:r>
              <a:rPr lang="en-US" dirty="0" smtClean="0"/>
              <a:t>Early Intervention grantees add “Programs” such as medical providers and early care and learning programs</a:t>
            </a:r>
          </a:p>
          <a:p>
            <a:endParaRPr lang="en-US" dirty="0"/>
          </a:p>
        </p:txBody>
      </p:sp>
      <p:sp>
        <p:nvSpPr>
          <p:cNvPr id="4" name="Slide Number Placeholder 3"/>
          <p:cNvSpPr>
            <a:spLocks noGrp="1"/>
          </p:cNvSpPr>
          <p:nvPr>
            <p:ph type="sldNum" sz="quarter" idx="10"/>
          </p:nvPr>
        </p:nvSpPr>
        <p:spPr/>
        <p:txBody>
          <a:bodyPr/>
          <a:lstStyle/>
          <a:p>
            <a:fld id="{7CE5E469-58F0-7D4A-A82A-76F3DA5BDEA3}" type="slidenum">
              <a:rPr lang="en-US" smtClean="0"/>
              <a:t>18</a:t>
            </a:fld>
            <a:endParaRPr lang="en-US" dirty="0"/>
          </a:p>
        </p:txBody>
      </p:sp>
    </p:spTree>
    <p:extLst>
      <p:ext uri="{BB962C8B-B14F-4D97-AF65-F5344CB8AC3E}">
        <p14:creationId xmlns:p14="http://schemas.microsoft.com/office/powerpoint/2010/main" val="2999518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Asked</a:t>
            </a:r>
            <a:r>
              <a:rPr lang="en-US" baseline="0" dirty="0" smtClean="0"/>
              <a:t> for ILPs to volunteer to participate in first cohort</a:t>
            </a:r>
          </a:p>
          <a:p>
            <a:r>
              <a:rPr lang="en-US" baseline="0" dirty="0" smtClean="0"/>
              <a:t>Some were reluctant due to limited staff and too many projects. We had to learn the language of ASQ Online, figure out a plan of approach</a:t>
            </a:r>
          </a:p>
          <a:p>
            <a:r>
              <a:rPr lang="en-US" baseline="0" dirty="0" smtClean="0"/>
              <a:t>Takes some time to learn the ASQ Online system</a:t>
            </a:r>
          </a:p>
          <a:p>
            <a:r>
              <a:rPr lang="en-US" baseline="0" dirty="0" smtClean="0"/>
              <a:t>Resistance to change</a:t>
            </a:r>
            <a:endParaRPr lang="en-US" dirty="0"/>
          </a:p>
        </p:txBody>
      </p:sp>
      <p:sp>
        <p:nvSpPr>
          <p:cNvPr id="4" name="Slide Number Placeholder 3"/>
          <p:cNvSpPr>
            <a:spLocks noGrp="1"/>
          </p:cNvSpPr>
          <p:nvPr>
            <p:ph type="sldNum" sz="quarter" idx="10"/>
          </p:nvPr>
        </p:nvSpPr>
        <p:spPr/>
        <p:txBody>
          <a:bodyPr/>
          <a:lstStyle/>
          <a:p>
            <a:fld id="{7CE5E469-58F0-7D4A-A82A-76F3DA5BDEA3}" type="slidenum">
              <a:rPr lang="en-US" smtClean="0"/>
              <a:t>20</a:t>
            </a:fld>
            <a:endParaRPr lang="en-US" dirty="0"/>
          </a:p>
        </p:txBody>
      </p:sp>
    </p:spTree>
    <p:extLst>
      <p:ext uri="{BB962C8B-B14F-4D97-AF65-F5344CB8AC3E}">
        <p14:creationId xmlns:p14="http://schemas.microsoft.com/office/powerpoint/2010/main" val="4273669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Programs for Infants and Children (Enterprise) in Anchorage invites programs to join their ASQ Enterprise system. ACP and Providence are examples of their individual outreach and HS/EHS and PAT are examples of statewide outreach</a:t>
            </a:r>
            <a:endParaRPr lang="en-US" dirty="0"/>
          </a:p>
        </p:txBody>
      </p:sp>
      <p:sp>
        <p:nvSpPr>
          <p:cNvPr id="4" name="Slide Number Placeholder 3"/>
          <p:cNvSpPr>
            <a:spLocks noGrp="1"/>
          </p:cNvSpPr>
          <p:nvPr>
            <p:ph type="sldNum" sz="quarter" idx="10"/>
          </p:nvPr>
        </p:nvSpPr>
        <p:spPr/>
        <p:txBody>
          <a:bodyPr/>
          <a:lstStyle/>
          <a:p>
            <a:fld id="{7CE5E469-58F0-7D4A-A82A-76F3DA5BDEA3}" type="slidenum">
              <a:rPr lang="en-US" smtClean="0"/>
              <a:t>23</a:t>
            </a:fld>
            <a:endParaRPr lang="en-US" dirty="0"/>
          </a:p>
        </p:txBody>
      </p:sp>
    </p:spTree>
    <p:extLst>
      <p:ext uri="{BB962C8B-B14F-4D97-AF65-F5344CB8AC3E}">
        <p14:creationId xmlns:p14="http://schemas.microsoft.com/office/powerpoint/2010/main" val="1612480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BFED2C-8FDF-734F-8390-B5C9B144DBA3}" type="datetimeFigureOut">
              <a:rPr lang="en-US" smtClean="0"/>
              <a:t>12/12/14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FED2C-8FDF-734F-8390-B5C9B144DBA3}" type="datetimeFigureOut">
              <a:rPr lang="en-US" smtClean="0"/>
              <a:t>12/12/14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4B191-28F4-BC45-B9F3-F9A85356C0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FED2C-8FDF-734F-8390-B5C9B144DBA3}" type="datetimeFigureOut">
              <a:rPr lang="en-US" smtClean="0"/>
              <a:t>12/12/14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4B191-28F4-BC45-B9F3-F9A85356C0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BFED2C-8FDF-734F-8390-B5C9B144DBA3}" type="datetimeFigureOut">
              <a:rPr lang="en-US" smtClean="0"/>
              <a:t>12/12/14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4B191-28F4-BC45-B9F3-F9A85356C0B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36BFED2C-8FDF-734F-8390-B5C9B144DBA3}" type="datetimeFigureOut">
              <a:rPr lang="en-US" smtClean="0"/>
              <a:t>12/12/14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4B191-28F4-BC45-B9F3-F9A85356C0B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BFED2C-8FDF-734F-8390-B5C9B144DBA3}" type="datetimeFigureOut">
              <a:rPr lang="en-US" smtClean="0"/>
              <a:t>12/12/14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4B191-28F4-BC45-B9F3-F9A85356C0B8}"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BFED2C-8FDF-734F-8390-B5C9B144DBA3}" type="datetimeFigureOut">
              <a:rPr lang="en-US" smtClean="0"/>
              <a:t>12/12/14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E4B191-28F4-BC45-B9F3-F9A85356C0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BFED2C-8FDF-734F-8390-B5C9B144DBA3}" type="datetimeFigureOut">
              <a:rPr lang="en-US" smtClean="0"/>
              <a:t>12/12/14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E4B191-28F4-BC45-B9F3-F9A85356C0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FED2C-8FDF-734F-8390-B5C9B144DBA3}" type="datetimeFigureOut">
              <a:rPr lang="en-US" smtClean="0"/>
              <a:t>12/12/14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E4B191-28F4-BC45-B9F3-F9A85356C0B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36BFED2C-8FDF-734F-8390-B5C9B144DBA3}" type="datetimeFigureOut">
              <a:rPr lang="en-US" smtClean="0"/>
              <a:t>12/12/14</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FED2C-8FDF-734F-8390-B5C9B144DBA3}" type="datetimeFigureOut">
              <a:rPr lang="en-US" smtClean="0"/>
              <a:t>12/12/14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4B191-28F4-BC45-B9F3-F9A85356C0B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6BFED2C-8FDF-734F-8390-B5C9B144DBA3}" type="datetimeFigureOut">
              <a:rPr lang="en-US" smtClean="0"/>
              <a:t>12/12/14</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6E4B191-28F4-BC45-B9F3-F9A85356C0B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23.xml.rels><?xml version="1.0" encoding="UTF-8" standalone="yes"?>
<Relationships xmlns="http://schemas.openxmlformats.org/package/2006/relationships"><Relationship Id="rId11" Type="http://schemas.openxmlformats.org/officeDocument/2006/relationships/diagramColors" Target="../diagrams/colors7.xml"/><Relationship Id="rId12"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diagramData" Target="../diagrams/data7.xml"/><Relationship Id="rId9" Type="http://schemas.openxmlformats.org/officeDocument/2006/relationships/diagramLayout" Target="../diagrams/layout7.xml"/><Relationship Id="rId10"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www.sproutalaska.org/"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1" Type="http://schemas.openxmlformats.org/officeDocument/2006/relationships/diagramColors" Target="../diagrams/colors9.xml"/><Relationship Id="rId12"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diagramData" Target="../diagrams/data9.xml"/><Relationship Id="rId9" Type="http://schemas.openxmlformats.org/officeDocument/2006/relationships/diagramLayout" Target="../diagrams/layout9.xml"/><Relationship Id="rId10"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5067"/>
            <a:ext cx="7772400" cy="1070964"/>
          </a:xfrm>
        </p:spPr>
        <p:txBody>
          <a:bodyPr>
            <a:normAutofit/>
          </a:bodyPr>
          <a:lstStyle/>
          <a:p>
            <a:pPr algn="ctr"/>
            <a:r>
              <a:rPr lang="en-US" dirty="0" smtClean="0"/>
              <a:t>Developmental Screening for All</a:t>
            </a:r>
            <a:endParaRPr lang="en-US" dirty="0"/>
          </a:p>
        </p:txBody>
      </p:sp>
      <p:sp>
        <p:nvSpPr>
          <p:cNvPr id="4" name="Subtitle 3"/>
          <p:cNvSpPr>
            <a:spLocks noGrp="1"/>
          </p:cNvSpPr>
          <p:nvPr>
            <p:ph type="subTitle" idx="1"/>
          </p:nvPr>
        </p:nvSpPr>
        <p:spPr>
          <a:xfrm>
            <a:off x="1371600" y="2249025"/>
            <a:ext cx="6400800" cy="1477337"/>
          </a:xfrm>
        </p:spPr>
        <p:txBody>
          <a:bodyPr/>
          <a:lstStyle/>
          <a:p>
            <a:pPr algn="ctr"/>
            <a:r>
              <a:rPr lang="en-US" sz="2000" b="1" dirty="0"/>
              <a:t>How Ages and Stages Online Screening Can Increase </a:t>
            </a:r>
            <a:r>
              <a:rPr lang="en-US" sz="2000" b="1" dirty="0" smtClean="0"/>
              <a:t>Access:</a:t>
            </a:r>
          </a:p>
          <a:p>
            <a:pPr algn="ctr"/>
            <a:r>
              <a:rPr lang="en-US" sz="2000" b="1" dirty="0" smtClean="0"/>
              <a:t>Alaska’s Experience</a:t>
            </a:r>
          </a:p>
          <a:p>
            <a:endParaRPr lang="en-US" dirty="0"/>
          </a:p>
        </p:txBody>
      </p:sp>
      <p:sp>
        <p:nvSpPr>
          <p:cNvPr id="5" name="TextBox 4"/>
          <p:cNvSpPr txBox="1"/>
          <p:nvPr/>
        </p:nvSpPr>
        <p:spPr>
          <a:xfrm>
            <a:off x="829733" y="4100265"/>
            <a:ext cx="7399867" cy="1569660"/>
          </a:xfrm>
          <a:prstGeom prst="rect">
            <a:avLst/>
          </a:prstGeom>
          <a:noFill/>
        </p:spPr>
        <p:txBody>
          <a:bodyPr wrap="square" rtlCol="0">
            <a:spAutoFit/>
          </a:bodyPr>
          <a:lstStyle/>
          <a:p>
            <a:pPr algn="ctr"/>
            <a:r>
              <a:rPr lang="en-US" sz="2400" b="1" dirty="0" smtClean="0"/>
              <a:t>Prepared for the National Association for the Education of Young Children — Annual Conference and Expo</a:t>
            </a:r>
          </a:p>
          <a:p>
            <a:pPr algn="ctr"/>
            <a:r>
              <a:rPr lang="en-US" sz="2400" b="1" dirty="0" smtClean="0"/>
              <a:t>Dallas, Texas</a:t>
            </a:r>
          </a:p>
          <a:p>
            <a:pPr algn="ctr"/>
            <a:r>
              <a:rPr lang="en-US" sz="2400" b="1" dirty="0" smtClean="0"/>
              <a:t>November 7, 2014</a:t>
            </a:r>
          </a:p>
        </p:txBody>
      </p:sp>
    </p:spTree>
    <p:extLst>
      <p:ext uri="{BB962C8B-B14F-4D97-AF65-F5344CB8AC3E}">
        <p14:creationId xmlns:p14="http://schemas.microsoft.com/office/powerpoint/2010/main" val="7464941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lp_map_cities.png"/>
          <p:cNvPicPr>
            <a:picLocks noChangeAspect="1"/>
          </p:cNvPicPr>
          <p:nvPr/>
        </p:nvPicPr>
        <p:blipFill>
          <a:blip r:embed="rId2" cstate="email">
            <a:extLst>
              <a:ext uri="{28A0092B-C50C-407E-A947-70E740481C1C}">
                <a14:useLocalDpi xmlns:a14="http://schemas.microsoft.com/office/drawing/2010/main"/>
              </a:ext>
            </a:extLst>
          </a:blip>
          <a:srcRect r="2500"/>
          <a:stretch>
            <a:fillRect/>
          </a:stretch>
        </p:blipFill>
        <p:spPr>
          <a:xfrm>
            <a:off x="0" y="4953000"/>
            <a:ext cx="9144000" cy="1905000"/>
          </a:xfrm>
          <a:prstGeom prst="rect">
            <a:avLst/>
          </a:prstGeom>
        </p:spPr>
      </p:pic>
      <p:sp>
        <p:nvSpPr>
          <p:cNvPr id="6" name="TextBox 5"/>
          <p:cNvSpPr txBox="1"/>
          <p:nvPr/>
        </p:nvSpPr>
        <p:spPr>
          <a:xfrm>
            <a:off x="609600" y="1066800"/>
            <a:ext cx="2133854" cy="1323439"/>
          </a:xfrm>
          <a:prstGeom prst="rect">
            <a:avLst/>
          </a:prstGeom>
          <a:noFill/>
        </p:spPr>
        <p:txBody>
          <a:bodyPr wrap="none" rtlCol="0">
            <a:spAutoFit/>
          </a:bodyPr>
          <a:lstStyle/>
          <a:p>
            <a:r>
              <a:rPr lang="en-US" sz="4000" dirty="0" smtClean="0">
                <a:latin typeface="Calibri" pitchFamily="34" charset="0"/>
              </a:rPr>
              <a:t>EI/ILP</a:t>
            </a:r>
          </a:p>
          <a:p>
            <a:r>
              <a:rPr lang="en-US" sz="4000" dirty="0" smtClean="0">
                <a:latin typeface="Calibri" pitchFamily="34" charset="0"/>
              </a:rPr>
              <a:t>Providers</a:t>
            </a:r>
            <a:endParaRPr lang="en-US" sz="4000" dirty="0">
              <a:latin typeface="Calibri" pitchFamily="34" charset="0"/>
            </a:endParaRPr>
          </a:p>
        </p:txBody>
      </p:sp>
      <p:pic>
        <p:nvPicPr>
          <p:cNvPr id="2" name="Picture 1" descr="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4958807"/>
          </a:xfrm>
          <a:prstGeom prst="rect">
            <a:avLst/>
          </a:prstGeom>
        </p:spPr>
      </p:pic>
      <p:sp>
        <p:nvSpPr>
          <p:cNvPr id="3" name="Rectangle 2"/>
          <p:cNvSpPr/>
          <p:nvPr/>
        </p:nvSpPr>
        <p:spPr>
          <a:xfrm>
            <a:off x="813681" y="1011967"/>
            <a:ext cx="2302125" cy="1077218"/>
          </a:xfrm>
          <a:prstGeom prst="rect">
            <a:avLst/>
          </a:prstGeom>
        </p:spPr>
        <p:txBody>
          <a:bodyPr wrap="square">
            <a:spAutoFit/>
          </a:bodyPr>
          <a:lstStyle/>
          <a:p>
            <a:r>
              <a:rPr lang="en-US" sz="3200" dirty="0">
                <a:latin typeface="Calibri" pitchFamily="34" charset="0"/>
              </a:rPr>
              <a:t>EI/ILP</a:t>
            </a:r>
          </a:p>
          <a:p>
            <a:r>
              <a:rPr lang="en-US" sz="3200" dirty="0">
                <a:latin typeface="Calibri" pitchFamily="34" charset="0"/>
              </a:rPr>
              <a:t>Providers</a:t>
            </a:r>
          </a:p>
        </p:txBody>
      </p:sp>
    </p:spTree>
    <p:extLst>
      <p:ext uri="{BB962C8B-B14F-4D97-AF65-F5344CB8AC3E}">
        <p14:creationId xmlns:p14="http://schemas.microsoft.com/office/powerpoint/2010/main" val="19301942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lumMod val="50000"/>
                  </a:schemeClr>
                </a:solidFill>
              </a:rPr>
              <a:t>Yukon Kuskokwim region</a:t>
            </a:r>
            <a:endParaRPr lang="en-US" dirty="0">
              <a:solidFill>
                <a:schemeClr val="accent3">
                  <a:lumMod val="50000"/>
                </a:schemeClr>
              </a:solidFill>
            </a:endParaRPr>
          </a:p>
        </p:txBody>
      </p:sp>
      <p:pic>
        <p:nvPicPr>
          <p:cNvPr id="5" name="Content Placeholder 4" descr="Slide3.jpg"/>
          <p:cNvPicPr>
            <a:picLocks noGrp="1" noChangeAspect="1"/>
          </p:cNvPicPr>
          <p:nvPr>
            <p:ph sz="half" idx="1"/>
          </p:nvPr>
        </p:nvPicPr>
        <p:blipFill>
          <a:blip r:embed="rId3">
            <a:extLst>
              <a:ext uri="{28A0092B-C50C-407E-A947-70E740481C1C}">
                <a14:useLocalDpi xmlns:a14="http://schemas.microsoft.com/office/drawing/2010/main" val="0"/>
              </a:ext>
            </a:extLst>
          </a:blip>
          <a:srcRect t="276" b="276"/>
          <a:stretch>
            <a:fillRect/>
          </a:stretch>
        </p:blipFill>
        <p:spPr/>
      </p:pic>
      <p:pic>
        <p:nvPicPr>
          <p:cNvPr id="8" name="Content Placeholder 7" descr="Slide2.jpg"/>
          <p:cNvPicPr>
            <a:picLocks noGrp="1" noChangeAspect="1"/>
          </p:cNvPicPr>
          <p:nvPr>
            <p:ph sz="half" idx="2"/>
          </p:nvPr>
        </p:nvPicPr>
        <p:blipFill>
          <a:blip r:embed="rId4">
            <a:extLst>
              <a:ext uri="{28A0092B-C50C-407E-A947-70E740481C1C}">
                <a14:useLocalDpi xmlns:a14="http://schemas.microsoft.com/office/drawing/2010/main" val="0"/>
              </a:ext>
            </a:extLst>
          </a:blip>
          <a:srcRect l="433" r="433"/>
          <a:stretch>
            <a:fillRect/>
          </a:stretch>
        </p:blipFill>
        <p:spPr/>
      </p:pic>
    </p:spTree>
    <p:extLst>
      <p:ext uri="{BB962C8B-B14F-4D97-AF65-F5344CB8AC3E}">
        <p14:creationId xmlns:p14="http://schemas.microsoft.com/office/powerpoint/2010/main" val="24357277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34" y="413086"/>
            <a:ext cx="8229600" cy="627280"/>
          </a:xfrm>
        </p:spPr>
        <p:txBody>
          <a:bodyPr>
            <a:normAutofit fontScale="90000"/>
          </a:bodyPr>
          <a:lstStyle/>
          <a:p>
            <a:pPr algn="ctr"/>
            <a:r>
              <a:rPr lang="en-US" sz="3100" b="1" dirty="0">
                <a:solidFill>
                  <a:schemeClr val="accent3">
                    <a:lumMod val="50000"/>
                  </a:schemeClr>
                </a:solidFill>
              </a:rPr>
              <a:t>Taking First Steps</a:t>
            </a:r>
            <a:r>
              <a:rPr lang="en-US" dirty="0"/>
              <a:t/>
            </a:r>
            <a:br>
              <a:rPr lang="en-US" dirty="0"/>
            </a:br>
            <a:endParaRPr lang="en-US" dirty="0"/>
          </a:p>
        </p:txBody>
      </p:sp>
      <p:sp>
        <p:nvSpPr>
          <p:cNvPr id="3" name="Content Placeholder 2"/>
          <p:cNvSpPr>
            <a:spLocks noGrp="1"/>
          </p:cNvSpPr>
          <p:nvPr>
            <p:ph idx="1"/>
          </p:nvPr>
        </p:nvSpPr>
        <p:spPr>
          <a:xfrm>
            <a:off x="105145" y="1040366"/>
            <a:ext cx="8229600" cy="5085797"/>
          </a:xfrm>
        </p:spPr>
        <p:txBody>
          <a:bodyPr>
            <a:normAutofit/>
          </a:bodyPr>
          <a:lstStyle/>
          <a:p>
            <a:pPr marL="466344" lvl="3" indent="0">
              <a:buNone/>
            </a:pPr>
            <a:endParaRPr lang="en-US" sz="2400" dirty="0"/>
          </a:p>
          <a:p>
            <a:pPr marL="0" indent="0"/>
            <a:r>
              <a:rPr lang="en-US" sz="2400" dirty="0" smtClean="0"/>
              <a:t>Reviewed time, effort </a:t>
            </a:r>
            <a:r>
              <a:rPr lang="en-US" sz="2400" dirty="0"/>
              <a:t>and </a:t>
            </a:r>
            <a:r>
              <a:rPr lang="en-US" sz="2400" dirty="0" smtClean="0"/>
              <a:t>cost data  </a:t>
            </a:r>
          </a:p>
          <a:p>
            <a:pPr lvl="2"/>
            <a:r>
              <a:rPr lang="en-US" sz="2400" b="1" dirty="0"/>
              <a:t>P</a:t>
            </a:r>
            <a:r>
              <a:rPr lang="en-US" sz="2400" b="1" dirty="0" smtClean="0"/>
              <a:t>roposed </a:t>
            </a:r>
            <a:r>
              <a:rPr lang="en-US" sz="2400" b="1" dirty="0"/>
              <a:t>purchase of online ASQ with </a:t>
            </a:r>
            <a:r>
              <a:rPr lang="en-US" sz="2400" b="1" dirty="0" smtClean="0"/>
              <a:t>Enterprise subscription for </a:t>
            </a:r>
            <a:r>
              <a:rPr lang="en-US" sz="2400" b="1" dirty="0"/>
              <a:t>each </a:t>
            </a:r>
            <a:r>
              <a:rPr lang="en-US" sz="2400" b="1" dirty="0" smtClean="0"/>
              <a:t>regional ILP/EI agency allowing option to add referral/partner agencies as “programs”</a:t>
            </a:r>
          </a:p>
          <a:p>
            <a:pPr lvl="2"/>
            <a:endParaRPr lang="en-US" sz="2000" dirty="0"/>
          </a:p>
          <a:p>
            <a:pPr marL="0" lvl="1" indent="0">
              <a:buNone/>
            </a:pPr>
            <a:r>
              <a:rPr lang="en-US" sz="2400" b="1" dirty="0" smtClean="0"/>
              <a:t>Launched statewide ASQ Online initiative </a:t>
            </a:r>
          </a:p>
          <a:p>
            <a:pPr lvl="2"/>
            <a:r>
              <a:rPr lang="en-US" sz="2400" b="1" dirty="0" smtClean="0"/>
              <a:t>Brookes representatives attended meetings in Alaska</a:t>
            </a:r>
          </a:p>
          <a:p>
            <a:pPr lvl="2"/>
            <a:r>
              <a:rPr lang="en-US" sz="2400" b="1" dirty="0" smtClean="0"/>
              <a:t>ASQ Online introduced to ILP/EI agencies</a:t>
            </a:r>
          </a:p>
          <a:p>
            <a:pPr marL="0" lvl="1" indent="0">
              <a:buNone/>
            </a:pPr>
            <a:endParaRPr lang="en-US" sz="2200" dirty="0"/>
          </a:p>
        </p:txBody>
      </p:sp>
    </p:spTree>
    <p:extLst>
      <p:ext uri="{BB962C8B-B14F-4D97-AF65-F5344CB8AC3E}">
        <p14:creationId xmlns:p14="http://schemas.microsoft.com/office/powerpoint/2010/main" val="25484084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3">
                    <a:lumMod val="50000"/>
                  </a:schemeClr>
                </a:solidFill>
              </a:rPr>
              <a:t>Learning to Walk</a:t>
            </a:r>
          </a:p>
        </p:txBody>
      </p:sp>
      <p:sp>
        <p:nvSpPr>
          <p:cNvPr id="3" name="Content Placeholder 2"/>
          <p:cNvSpPr>
            <a:spLocks noGrp="1"/>
          </p:cNvSpPr>
          <p:nvPr>
            <p:ph idx="1"/>
          </p:nvPr>
        </p:nvSpPr>
        <p:spPr/>
        <p:txBody>
          <a:bodyPr>
            <a:normAutofit/>
          </a:bodyPr>
          <a:lstStyle/>
          <a:p>
            <a:r>
              <a:rPr lang="en-US" sz="2400" dirty="0" smtClean="0"/>
              <a:t>Building partnerships</a:t>
            </a:r>
          </a:p>
          <a:p>
            <a:pPr lvl="2"/>
            <a:r>
              <a:rPr lang="en-US" sz="2400" dirty="0" smtClean="0"/>
              <a:t>Early Childhood Comprehensive Systems</a:t>
            </a:r>
          </a:p>
          <a:p>
            <a:pPr lvl="2"/>
            <a:r>
              <a:rPr lang="en-US" sz="2400" dirty="0" smtClean="0"/>
              <a:t>Early Periodic Screening Diagnosis Treatment (EPSDT) work group recommended the use of the ASQ </a:t>
            </a:r>
          </a:p>
          <a:p>
            <a:pPr lvl="2"/>
            <a:r>
              <a:rPr lang="en-US" sz="2400" dirty="0" smtClean="0"/>
              <a:t>Head Start</a:t>
            </a:r>
          </a:p>
          <a:p>
            <a:pPr lvl="2"/>
            <a:r>
              <a:rPr lang="en-US" sz="2400" dirty="0" smtClean="0"/>
              <a:t>Parents as Teachers</a:t>
            </a:r>
          </a:p>
          <a:p>
            <a:pPr lvl="2"/>
            <a:r>
              <a:rPr lang="en-US" sz="2400" dirty="0" smtClean="0"/>
              <a:t>Alaska Pediatric Partnership</a:t>
            </a:r>
          </a:p>
          <a:p>
            <a:pPr lvl="1"/>
            <a:endParaRPr lang="en-US" sz="2400" dirty="0"/>
          </a:p>
        </p:txBody>
      </p:sp>
    </p:spTree>
    <p:extLst>
      <p:ext uri="{BB962C8B-B14F-4D97-AF65-F5344CB8AC3E}">
        <p14:creationId xmlns:p14="http://schemas.microsoft.com/office/powerpoint/2010/main" val="15173318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51988"/>
            <a:ext cx="7520940" cy="548640"/>
          </a:xfrm>
        </p:spPr>
        <p:txBody>
          <a:bodyPr>
            <a:noAutofit/>
          </a:bodyPr>
          <a:lstStyle/>
          <a:p>
            <a:pPr algn="ctr"/>
            <a:r>
              <a:rPr lang="en-US" b="1" dirty="0">
                <a:solidFill>
                  <a:schemeClr val="accent3">
                    <a:lumMod val="50000"/>
                  </a:schemeClr>
                </a:solidFill>
              </a:rPr>
              <a:t>Finding our Stride</a:t>
            </a:r>
            <a:r>
              <a:rPr lang="en-US" b="1" dirty="0"/>
              <a:t/>
            </a:r>
            <a:br>
              <a:rPr lang="en-US" b="1" dirty="0"/>
            </a:br>
            <a:endParaRPr lang="en-US" b="1" dirty="0"/>
          </a:p>
        </p:txBody>
      </p:sp>
      <p:sp>
        <p:nvSpPr>
          <p:cNvPr id="3" name="Content Placeholder 2"/>
          <p:cNvSpPr>
            <a:spLocks noGrp="1"/>
          </p:cNvSpPr>
          <p:nvPr>
            <p:ph idx="1"/>
          </p:nvPr>
        </p:nvSpPr>
        <p:spPr>
          <a:xfrm>
            <a:off x="822960" y="1100628"/>
            <a:ext cx="7520940" cy="3978805"/>
          </a:xfrm>
        </p:spPr>
        <p:txBody>
          <a:bodyPr>
            <a:normAutofit/>
          </a:bodyPr>
          <a:lstStyle/>
          <a:p>
            <a:pPr marL="0" indent="0">
              <a:buNone/>
            </a:pPr>
            <a:endParaRPr lang="en-US" dirty="0"/>
          </a:p>
          <a:p>
            <a:pPr>
              <a:buFont typeface="Arial"/>
              <a:buChar char="•"/>
            </a:pPr>
            <a:r>
              <a:rPr lang="en-US" sz="2400" dirty="0" smtClean="0"/>
              <a:t>Limited Pilot with EI/ILP </a:t>
            </a:r>
          </a:p>
          <a:p>
            <a:pPr>
              <a:buFont typeface="Arial"/>
              <a:buChar char="•"/>
            </a:pPr>
            <a:r>
              <a:rPr lang="en-US" sz="2400" dirty="0" smtClean="0"/>
              <a:t>Contract to provide ongoing support</a:t>
            </a:r>
          </a:p>
          <a:p>
            <a:pPr>
              <a:buFont typeface="Arial"/>
              <a:buChar char="•"/>
            </a:pPr>
            <a:r>
              <a:rPr lang="en-US" sz="2400" dirty="0" smtClean="0"/>
              <a:t> </a:t>
            </a:r>
            <a:r>
              <a:rPr lang="en-US" sz="2400" dirty="0"/>
              <a:t>S</a:t>
            </a:r>
            <a:r>
              <a:rPr lang="en-US" sz="2400" dirty="0" smtClean="0"/>
              <a:t>ecured funds to engage (implement) statewide effort</a:t>
            </a:r>
            <a:endParaRPr lang="en-US" sz="2400" dirty="0"/>
          </a:p>
          <a:p>
            <a:pPr>
              <a:buFont typeface="Arial"/>
              <a:buChar char="•"/>
            </a:pPr>
            <a:r>
              <a:rPr lang="en-US" sz="2400" dirty="0" smtClean="0"/>
              <a:t>ILP Grant agreement requires providing access to ASQ for primary referral sources</a:t>
            </a:r>
            <a:endParaRPr lang="en-US" sz="2400" dirty="0"/>
          </a:p>
          <a:p>
            <a:endParaRPr lang="en-US" dirty="0" smtClean="0"/>
          </a:p>
          <a:p>
            <a:endParaRPr lang="en-US" dirty="0"/>
          </a:p>
        </p:txBody>
      </p:sp>
    </p:spTree>
    <p:extLst>
      <p:ext uri="{BB962C8B-B14F-4D97-AF65-F5344CB8AC3E}">
        <p14:creationId xmlns:p14="http://schemas.microsoft.com/office/powerpoint/2010/main" val="36915487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6010" y="1097280"/>
            <a:ext cx="4238257" cy="3712464"/>
          </a:xfrm>
        </p:spPr>
        <p:txBody>
          <a:bodyPr>
            <a:normAutofit fontScale="92500" lnSpcReduction="10000"/>
          </a:bodyPr>
          <a:lstStyle/>
          <a:p>
            <a:pPr marL="0" indent="0">
              <a:buNone/>
            </a:pPr>
            <a:r>
              <a:rPr lang="en-US" dirty="0" smtClean="0"/>
              <a:t>Initial Roadblocks</a:t>
            </a:r>
          </a:p>
          <a:p>
            <a:pPr marL="457200" indent="-457200">
              <a:buFont typeface="Arial"/>
              <a:buChar char="•"/>
            </a:pPr>
            <a:r>
              <a:rPr lang="en-US" dirty="0" smtClean="0"/>
              <a:t>Confusion about purpose</a:t>
            </a:r>
          </a:p>
          <a:p>
            <a:pPr marL="457200" indent="-457200">
              <a:buFont typeface="Arial"/>
              <a:buChar char="•"/>
            </a:pPr>
            <a:r>
              <a:rPr lang="en-US" dirty="0" smtClean="0"/>
              <a:t>Getting “buy-in”</a:t>
            </a:r>
          </a:p>
          <a:p>
            <a:pPr marL="0" indent="0"/>
            <a:r>
              <a:rPr lang="en-US" dirty="0" smtClean="0"/>
              <a:t>Current Roadblocks</a:t>
            </a:r>
          </a:p>
          <a:p>
            <a:pPr marL="457200" indent="-457200">
              <a:buFont typeface="Arial"/>
              <a:buChar char="•"/>
            </a:pPr>
            <a:r>
              <a:rPr lang="en-US" dirty="0" smtClean="0"/>
              <a:t>Concern about relationships</a:t>
            </a:r>
          </a:p>
          <a:p>
            <a:pPr marL="457200" indent="-457200">
              <a:buFont typeface="Arial"/>
              <a:buChar char="•"/>
            </a:pPr>
            <a:r>
              <a:rPr lang="en-US" dirty="0" smtClean="0"/>
              <a:t>ASQ Online as </a:t>
            </a:r>
            <a:r>
              <a:rPr lang="en-US" i="1" dirty="0" smtClean="0"/>
              <a:t>one part </a:t>
            </a:r>
            <a:r>
              <a:rPr lang="en-US" dirty="0" smtClean="0"/>
              <a:t>of Child Find effort</a:t>
            </a:r>
          </a:p>
        </p:txBody>
      </p:sp>
      <p:sp>
        <p:nvSpPr>
          <p:cNvPr id="2" name="Title 1"/>
          <p:cNvSpPr>
            <a:spLocks noGrp="1"/>
          </p:cNvSpPr>
          <p:nvPr>
            <p:ph type="title"/>
          </p:nvPr>
        </p:nvSpPr>
        <p:spPr/>
        <p:txBody>
          <a:bodyPr>
            <a:normAutofit fontScale="90000"/>
          </a:bodyPr>
          <a:lstStyle/>
          <a:p>
            <a:pPr algn="ctr"/>
            <a:r>
              <a:rPr lang="en-US" sz="3100" b="1" dirty="0">
                <a:solidFill>
                  <a:schemeClr val="accent3">
                    <a:lumMod val="50000"/>
                  </a:schemeClr>
                </a:solidFill>
              </a:rPr>
              <a:t>Overcoming Roadblocks</a:t>
            </a:r>
            <a:r>
              <a:rPr lang="en-US" dirty="0">
                <a:solidFill>
                  <a:schemeClr val="accent3">
                    <a:lumMod val="50000"/>
                  </a:schemeClr>
                </a:solidFill>
              </a:rPr>
              <a:t/>
            </a:r>
            <a:br>
              <a:rPr lang="en-US" dirty="0">
                <a:solidFill>
                  <a:schemeClr val="accent3">
                    <a:lumMod val="50000"/>
                  </a:schemeClr>
                </a:solidFill>
              </a:rPr>
            </a:br>
            <a:endParaRPr lang="en-US" dirty="0">
              <a:solidFill>
                <a:schemeClr val="accent3">
                  <a:lumMod val="50000"/>
                </a:schemeClr>
              </a:solidFill>
            </a:endParaRPr>
          </a:p>
        </p:txBody>
      </p:sp>
      <p:pic>
        <p:nvPicPr>
          <p:cNvPr id="7" name="Picture 6"/>
          <p:cNvPicPr>
            <a:picLocks noChangeAspect="1"/>
          </p:cNvPicPr>
          <p:nvPr/>
        </p:nvPicPr>
        <p:blipFill>
          <a:blip r:embed="rId2"/>
          <a:stretch>
            <a:fillRect/>
          </a:stretch>
        </p:blipFill>
        <p:spPr>
          <a:xfrm>
            <a:off x="4904706" y="982821"/>
            <a:ext cx="3574567" cy="3826923"/>
          </a:xfrm>
          <a:prstGeom prst="rect">
            <a:avLst/>
          </a:prstGeom>
        </p:spPr>
      </p:pic>
    </p:spTree>
    <p:extLst>
      <p:ext uri="{BB962C8B-B14F-4D97-AF65-F5344CB8AC3E}">
        <p14:creationId xmlns:p14="http://schemas.microsoft.com/office/powerpoint/2010/main" val="25956771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640080"/>
            <a:ext cx="7520940" cy="548640"/>
          </a:xfrm>
        </p:spPr>
        <p:txBody>
          <a:bodyPr>
            <a:noAutofit/>
          </a:bodyPr>
          <a:lstStyle/>
          <a:p>
            <a:pPr algn="ctr"/>
            <a:r>
              <a:rPr lang="en-US" b="1" dirty="0">
                <a:solidFill>
                  <a:schemeClr val="accent3">
                    <a:lumMod val="50000"/>
                  </a:schemeClr>
                </a:solidFill>
              </a:rPr>
              <a:t>Enjoying the View</a:t>
            </a:r>
            <a:r>
              <a:rPr lang="en-US" dirty="0"/>
              <a:t/>
            </a:r>
            <a:br>
              <a:rPr lang="en-US" dirty="0"/>
            </a:br>
            <a:endParaRPr lang="en-US" dirty="0"/>
          </a:p>
        </p:txBody>
      </p:sp>
      <p:sp>
        <p:nvSpPr>
          <p:cNvPr id="3" name="Content Placeholder 2"/>
          <p:cNvSpPr>
            <a:spLocks noGrp="1"/>
          </p:cNvSpPr>
          <p:nvPr>
            <p:ph idx="1"/>
          </p:nvPr>
        </p:nvSpPr>
        <p:spPr>
          <a:xfrm>
            <a:off x="822960" y="1514650"/>
            <a:ext cx="7520940" cy="3165827"/>
          </a:xfrm>
        </p:spPr>
        <p:txBody>
          <a:bodyPr>
            <a:normAutofit/>
          </a:bodyPr>
          <a:lstStyle/>
          <a:p>
            <a:pPr>
              <a:buFont typeface="Arial"/>
              <a:buChar char="•"/>
            </a:pPr>
            <a:r>
              <a:rPr lang="en-US" sz="2800" dirty="0" smtClean="0"/>
              <a:t>Data</a:t>
            </a:r>
          </a:p>
          <a:p>
            <a:pPr lvl="3">
              <a:buFont typeface="Arial"/>
              <a:buChar char="•"/>
            </a:pPr>
            <a:r>
              <a:rPr lang="en-US" sz="2800" dirty="0" smtClean="0"/>
              <a:t>State level</a:t>
            </a:r>
          </a:p>
          <a:p>
            <a:pPr lvl="3">
              <a:buFont typeface="Arial"/>
              <a:buChar char="•"/>
            </a:pPr>
            <a:r>
              <a:rPr lang="en-US" sz="2800" dirty="0" smtClean="0"/>
              <a:t>Enterprise and program level</a:t>
            </a:r>
          </a:p>
          <a:p>
            <a:pPr marL="457200" indent="-457200">
              <a:buFont typeface="Arial"/>
              <a:buChar char="•"/>
            </a:pPr>
            <a:r>
              <a:rPr lang="en-US" sz="2800" dirty="0" smtClean="0"/>
              <a:t>Ability to document Child Find effort</a:t>
            </a:r>
            <a:endParaRPr lang="en-US" sz="2800" dirty="0"/>
          </a:p>
        </p:txBody>
      </p:sp>
    </p:spTree>
    <p:extLst>
      <p:ext uri="{BB962C8B-B14F-4D97-AF65-F5344CB8AC3E}">
        <p14:creationId xmlns:p14="http://schemas.microsoft.com/office/powerpoint/2010/main" val="42552632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Implementation</a:t>
            </a:r>
            <a:endParaRPr lang="en-US" sz="3600" dirty="0"/>
          </a:p>
        </p:txBody>
      </p:sp>
      <p:sp>
        <p:nvSpPr>
          <p:cNvPr id="3" name="Subtitle 2"/>
          <p:cNvSpPr>
            <a:spLocks noGrp="1"/>
          </p:cNvSpPr>
          <p:nvPr>
            <p:ph type="subTitle" idx="1"/>
          </p:nvPr>
        </p:nvSpPr>
        <p:spPr/>
        <p:txBody>
          <a:bodyPr>
            <a:normAutofit fontScale="92500"/>
          </a:bodyPr>
          <a:lstStyle/>
          <a:p>
            <a:r>
              <a:rPr lang="en-US" dirty="0" smtClean="0"/>
              <a:t>How Alaska is implementing a statewide system</a:t>
            </a:r>
            <a:endParaRPr lang="en-US" dirty="0"/>
          </a:p>
        </p:txBody>
      </p:sp>
      <p:sp>
        <p:nvSpPr>
          <p:cNvPr id="4" name="TextBox 3"/>
          <p:cNvSpPr txBox="1"/>
          <p:nvPr/>
        </p:nvSpPr>
        <p:spPr>
          <a:xfrm>
            <a:off x="5416401" y="2371422"/>
            <a:ext cx="3236784" cy="3508653"/>
          </a:xfrm>
          <a:prstGeom prst="rect">
            <a:avLst/>
          </a:prstGeom>
          <a:noFill/>
        </p:spPr>
        <p:txBody>
          <a:bodyPr wrap="none" rtlCol="0">
            <a:spAutoFit/>
          </a:bodyPr>
          <a:lstStyle/>
          <a:p>
            <a:pPr marL="457200" indent="-457200">
              <a:lnSpc>
                <a:spcPct val="170000"/>
              </a:lnSpc>
              <a:buFont typeface="Arial"/>
              <a:buChar char="•"/>
            </a:pPr>
            <a:r>
              <a:rPr lang="en-US" sz="2000" b="1" dirty="0"/>
              <a:t>Defining the Path </a:t>
            </a:r>
          </a:p>
          <a:p>
            <a:pPr marL="457200" indent="-457200">
              <a:lnSpc>
                <a:spcPct val="170000"/>
              </a:lnSpc>
              <a:buFont typeface="Arial"/>
              <a:buChar char="•"/>
            </a:pPr>
            <a:r>
              <a:rPr lang="en-US" sz="2000" b="1" dirty="0"/>
              <a:t>Taking First Steps</a:t>
            </a:r>
          </a:p>
          <a:p>
            <a:pPr marL="457200" indent="-457200">
              <a:lnSpc>
                <a:spcPct val="170000"/>
              </a:lnSpc>
              <a:buFont typeface="Arial"/>
              <a:buChar char="•"/>
            </a:pPr>
            <a:r>
              <a:rPr lang="en-US" sz="2000" b="1" dirty="0"/>
              <a:t>Learning to Walk</a:t>
            </a:r>
          </a:p>
          <a:p>
            <a:pPr marL="457200" indent="-457200">
              <a:lnSpc>
                <a:spcPct val="170000"/>
              </a:lnSpc>
              <a:buFont typeface="Arial"/>
              <a:buChar char="•"/>
            </a:pPr>
            <a:r>
              <a:rPr lang="en-US" sz="2000" b="1" dirty="0"/>
              <a:t>Finding our Stride</a:t>
            </a:r>
          </a:p>
          <a:p>
            <a:pPr marL="457200" indent="-457200">
              <a:lnSpc>
                <a:spcPct val="170000"/>
              </a:lnSpc>
              <a:buFont typeface="Arial"/>
              <a:buChar char="•"/>
            </a:pPr>
            <a:r>
              <a:rPr lang="en-US" sz="2000" b="1" dirty="0"/>
              <a:t>Overcoming Roadblocks</a:t>
            </a:r>
          </a:p>
          <a:p>
            <a:pPr marL="457200" indent="-457200">
              <a:lnSpc>
                <a:spcPct val="170000"/>
              </a:lnSpc>
              <a:buFont typeface="Arial"/>
              <a:buChar char="•"/>
            </a:pPr>
            <a:r>
              <a:rPr lang="en-US" sz="2000" b="1" dirty="0"/>
              <a:t>Enjoying the View</a:t>
            </a:r>
          </a:p>
          <a:p>
            <a:endParaRPr lang="en-US" dirty="0"/>
          </a:p>
        </p:txBody>
      </p:sp>
    </p:spTree>
    <p:extLst>
      <p:ext uri="{BB962C8B-B14F-4D97-AF65-F5344CB8AC3E}">
        <p14:creationId xmlns:p14="http://schemas.microsoft.com/office/powerpoint/2010/main" val="22738595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65081897"/>
              </p:ext>
            </p:extLst>
          </p:nvPr>
        </p:nvGraphicFramePr>
        <p:xfrm>
          <a:off x="810931" y="997148"/>
          <a:ext cx="7114762" cy="5860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13115" y="535482"/>
            <a:ext cx="8093999" cy="523220"/>
          </a:xfrm>
          <a:prstGeom prst="rect">
            <a:avLst/>
          </a:prstGeom>
          <a:noFill/>
        </p:spPr>
        <p:txBody>
          <a:bodyPr wrap="square" rtlCol="0">
            <a:spAutoFit/>
          </a:bodyPr>
          <a:lstStyle/>
          <a:p>
            <a:r>
              <a:rPr lang="en-US" sz="2800" b="1" dirty="0" smtClean="0">
                <a:solidFill>
                  <a:schemeClr val="accent3">
                    <a:lumMod val="50000"/>
                  </a:schemeClr>
                </a:solidFill>
              </a:rPr>
              <a:t>Defining the Path: 						Alaska’s Vision</a:t>
            </a:r>
            <a:endParaRPr lang="en-US" sz="2800" b="1" dirty="0">
              <a:solidFill>
                <a:schemeClr val="accent3">
                  <a:lumMod val="50000"/>
                </a:schemeClr>
              </a:solidFill>
            </a:endParaRPr>
          </a:p>
        </p:txBody>
      </p:sp>
      <p:cxnSp>
        <p:nvCxnSpPr>
          <p:cNvPr id="7" name="Straight Arrow Connector 6"/>
          <p:cNvCxnSpPr/>
          <p:nvPr/>
        </p:nvCxnSpPr>
        <p:spPr>
          <a:xfrm flipV="1">
            <a:off x="6395636" y="1484052"/>
            <a:ext cx="581422" cy="4589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36670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130267458"/>
              </p:ext>
            </p:extLst>
          </p:nvPr>
        </p:nvGraphicFramePr>
        <p:xfrm>
          <a:off x="758509" y="388105"/>
          <a:ext cx="7496889" cy="5072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420865" y="917340"/>
            <a:ext cx="2399005" cy="461665"/>
          </a:xfrm>
          <a:prstGeom prst="rect">
            <a:avLst/>
          </a:prstGeom>
          <a:noFill/>
        </p:spPr>
        <p:txBody>
          <a:bodyPr wrap="square" rtlCol="0">
            <a:spAutoFit/>
          </a:bodyPr>
          <a:lstStyle/>
          <a:p>
            <a:r>
              <a:rPr lang="en-US" sz="2400" b="1" dirty="0" smtClean="0"/>
              <a:t>Hub</a:t>
            </a:r>
            <a:endParaRPr lang="en-US" sz="2400" b="1" dirty="0"/>
          </a:p>
        </p:txBody>
      </p:sp>
      <p:sp>
        <p:nvSpPr>
          <p:cNvPr id="9" name="TextBox 8"/>
          <p:cNvSpPr txBox="1"/>
          <p:nvPr/>
        </p:nvSpPr>
        <p:spPr>
          <a:xfrm>
            <a:off x="352795" y="2663814"/>
            <a:ext cx="2063850" cy="400110"/>
          </a:xfrm>
          <a:prstGeom prst="rect">
            <a:avLst/>
          </a:prstGeom>
          <a:noFill/>
        </p:spPr>
        <p:txBody>
          <a:bodyPr wrap="square" rtlCol="0">
            <a:spAutoFit/>
          </a:bodyPr>
          <a:lstStyle/>
          <a:p>
            <a:r>
              <a:rPr lang="en-US" sz="2000" b="1" dirty="0" smtClean="0"/>
              <a:t>Enterprise</a:t>
            </a:r>
            <a:endParaRPr lang="en-US" sz="2000" b="1" dirty="0"/>
          </a:p>
        </p:txBody>
      </p:sp>
      <p:sp>
        <p:nvSpPr>
          <p:cNvPr id="10" name="TextBox 9"/>
          <p:cNvSpPr txBox="1"/>
          <p:nvPr/>
        </p:nvSpPr>
        <p:spPr>
          <a:xfrm>
            <a:off x="8043721" y="4463213"/>
            <a:ext cx="1100279" cy="400110"/>
          </a:xfrm>
          <a:prstGeom prst="rect">
            <a:avLst/>
          </a:prstGeom>
          <a:noFill/>
        </p:spPr>
        <p:txBody>
          <a:bodyPr wrap="square" rtlCol="0">
            <a:spAutoFit/>
          </a:bodyPr>
          <a:lstStyle/>
          <a:p>
            <a:r>
              <a:rPr lang="en-US" sz="2000" b="1" dirty="0" smtClean="0"/>
              <a:t>Program</a:t>
            </a:r>
            <a:endParaRPr lang="en-US" sz="2000" b="1" dirty="0"/>
          </a:p>
        </p:txBody>
      </p:sp>
      <p:sp>
        <p:nvSpPr>
          <p:cNvPr id="11" name="TextBox 10"/>
          <p:cNvSpPr txBox="1"/>
          <p:nvPr/>
        </p:nvSpPr>
        <p:spPr>
          <a:xfrm>
            <a:off x="352795" y="388105"/>
            <a:ext cx="3210432" cy="1200328"/>
          </a:xfrm>
          <a:prstGeom prst="rect">
            <a:avLst/>
          </a:prstGeom>
          <a:noFill/>
        </p:spPr>
        <p:txBody>
          <a:bodyPr wrap="square" rtlCol="0">
            <a:spAutoFit/>
          </a:bodyPr>
          <a:lstStyle/>
          <a:p>
            <a:r>
              <a:rPr lang="en-US" sz="2400" b="1" dirty="0" smtClean="0"/>
              <a:t>Defining the Path:</a:t>
            </a:r>
          </a:p>
          <a:p>
            <a:r>
              <a:rPr lang="en-US" sz="2400" b="1" dirty="0" smtClean="0"/>
              <a:t>Learning the Language</a:t>
            </a:r>
          </a:p>
          <a:p>
            <a:r>
              <a:rPr lang="en-US" sz="2400" b="1" dirty="0" smtClean="0"/>
              <a:t>Of ASQ Online</a:t>
            </a:r>
            <a:endParaRPr lang="en-US" sz="2400" b="1" dirty="0"/>
          </a:p>
        </p:txBody>
      </p:sp>
    </p:spTree>
    <p:extLst>
      <p:ext uri="{BB962C8B-B14F-4D97-AF65-F5344CB8AC3E}">
        <p14:creationId xmlns:p14="http://schemas.microsoft.com/office/powerpoint/2010/main" val="23347472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763937773"/>
              </p:ext>
            </p:extLst>
          </p:nvPr>
        </p:nvGraphicFramePr>
        <p:xfrm>
          <a:off x="822961" y="1193361"/>
          <a:ext cx="7344238" cy="5175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algn="ctr"/>
            <a:r>
              <a:rPr lang="en-US" b="1" dirty="0" smtClean="0">
                <a:solidFill>
                  <a:schemeClr val="accent3">
                    <a:lumMod val="50000"/>
                  </a:schemeClr>
                </a:solidFill>
              </a:rPr>
              <a:t>Presenters</a:t>
            </a:r>
            <a:endParaRPr lang="en-US" b="1" dirty="0">
              <a:solidFill>
                <a:schemeClr val="accent3">
                  <a:lumMod val="50000"/>
                </a:schemeClr>
              </a:solidFill>
            </a:endParaRPr>
          </a:p>
        </p:txBody>
      </p:sp>
    </p:spTree>
    <p:extLst>
      <p:ext uri="{BB962C8B-B14F-4D97-AF65-F5344CB8AC3E}">
        <p14:creationId xmlns:p14="http://schemas.microsoft.com/office/powerpoint/2010/main" val="31958372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solidFill>
                  <a:schemeClr val="accent3">
                    <a:lumMod val="50000"/>
                  </a:schemeClr>
                </a:solidFill>
              </a:rPr>
              <a:t> first steps</a:t>
            </a:r>
            <a:endParaRPr lang="en-US" sz="3200" b="1" dirty="0">
              <a:solidFill>
                <a:schemeClr val="accent3">
                  <a:lumMod val="50000"/>
                </a:schemeClr>
              </a:solidFill>
            </a:endParaRPr>
          </a:p>
        </p:txBody>
      </p:sp>
      <p:sp>
        <p:nvSpPr>
          <p:cNvPr id="3" name="Content Placeholder 2"/>
          <p:cNvSpPr>
            <a:spLocks noGrp="1"/>
          </p:cNvSpPr>
          <p:nvPr>
            <p:ph idx="1"/>
          </p:nvPr>
        </p:nvSpPr>
        <p:spPr>
          <a:xfrm>
            <a:off x="822960" y="643467"/>
            <a:ext cx="7520940" cy="4995334"/>
          </a:xfrm>
        </p:spPr>
        <p:txBody>
          <a:bodyPr>
            <a:normAutofit/>
          </a:bodyPr>
          <a:lstStyle/>
          <a:p>
            <a:endParaRPr lang="en-US" dirty="0" smtClean="0"/>
          </a:p>
          <a:p>
            <a:pPr>
              <a:buFont typeface="Arial"/>
              <a:buChar char="•"/>
            </a:pPr>
            <a:r>
              <a:rPr lang="en-US" sz="2800" dirty="0" smtClean="0"/>
              <a:t>ILP Agencies establish Enterprise Accounts</a:t>
            </a:r>
          </a:p>
          <a:p>
            <a:pPr lvl="3">
              <a:buFont typeface="Arial"/>
              <a:buChar char="•"/>
            </a:pPr>
            <a:r>
              <a:rPr lang="en-US" sz="2800" dirty="0" smtClean="0"/>
              <a:t>Agency approval</a:t>
            </a:r>
          </a:p>
          <a:p>
            <a:pPr lvl="3">
              <a:buFont typeface="Arial"/>
              <a:buChar char="•"/>
            </a:pPr>
            <a:r>
              <a:rPr lang="en-US" sz="2800" dirty="0" smtClean="0"/>
              <a:t>Hub linking agreement</a:t>
            </a:r>
          </a:p>
          <a:p>
            <a:pPr>
              <a:buFont typeface="Arial"/>
              <a:buChar char="•"/>
            </a:pPr>
            <a:r>
              <a:rPr lang="en-US" sz="2800" dirty="0" smtClean="0"/>
              <a:t>Learning the ASQ Online system</a:t>
            </a:r>
          </a:p>
          <a:p>
            <a:pPr lvl="3">
              <a:buFont typeface="Arial"/>
              <a:buChar char="•"/>
            </a:pPr>
            <a:r>
              <a:rPr lang="en-US" sz="2800" dirty="0" smtClean="0"/>
              <a:t>Tutorials</a:t>
            </a:r>
          </a:p>
          <a:p>
            <a:pPr lvl="3">
              <a:buFont typeface="Arial"/>
              <a:buChar char="•"/>
            </a:pPr>
            <a:r>
              <a:rPr lang="en-US" sz="2800" dirty="0" smtClean="0"/>
              <a:t>Brookes training</a:t>
            </a:r>
          </a:p>
          <a:p>
            <a:pPr lvl="3">
              <a:buFont typeface="Arial"/>
              <a:buChar char="•"/>
            </a:pPr>
            <a:r>
              <a:rPr lang="en-US" sz="2800" dirty="0" smtClean="0"/>
              <a:t>Practice- time on system</a:t>
            </a:r>
          </a:p>
          <a:p>
            <a:pPr>
              <a:buFont typeface="Arial"/>
              <a:buChar char="•"/>
            </a:pPr>
            <a:r>
              <a:rPr lang="en-US" sz="2800" dirty="0" smtClean="0"/>
              <a:t>Monthly Teleconferences</a:t>
            </a:r>
          </a:p>
          <a:p>
            <a:pPr>
              <a:buFont typeface="Arial"/>
              <a:buChar char="•"/>
            </a:pPr>
            <a:endParaRPr lang="en-US" sz="2600" dirty="0" smtClean="0"/>
          </a:p>
          <a:p>
            <a:pPr>
              <a:buFont typeface="Arial"/>
              <a:buChar char="•"/>
            </a:pPr>
            <a:endParaRPr lang="en-US" sz="2600" dirty="0" smtClean="0"/>
          </a:p>
        </p:txBody>
      </p:sp>
    </p:spTree>
    <p:extLst>
      <p:ext uri="{BB962C8B-B14F-4D97-AF65-F5344CB8AC3E}">
        <p14:creationId xmlns:p14="http://schemas.microsoft.com/office/powerpoint/2010/main" val="14969508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solidFill>
                  <a:schemeClr val="accent3">
                    <a:lumMod val="50000"/>
                  </a:schemeClr>
                </a:solidFill>
              </a:rPr>
              <a:t>Learning to walk: Family access</a:t>
            </a:r>
            <a:endParaRPr lang="en-US" sz="3200" b="1" dirty="0">
              <a:solidFill>
                <a:schemeClr val="accent3">
                  <a:lumMod val="50000"/>
                </a:schemeClr>
              </a:solidFill>
            </a:endParaRPr>
          </a:p>
        </p:txBody>
      </p:sp>
      <p:sp>
        <p:nvSpPr>
          <p:cNvPr id="3" name="Text Placeholder 2"/>
          <p:cNvSpPr>
            <a:spLocks noGrp="1"/>
          </p:cNvSpPr>
          <p:nvPr>
            <p:ph idx="1"/>
          </p:nvPr>
        </p:nvSpPr>
        <p:spPr>
          <a:xfrm>
            <a:off x="822960" y="1676400"/>
            <a:ext cx="7520940" cy="3911600"/>
          </a:xfrm>
        </p:spPr>
        <p:txBody>
          <a:bodyPr/>
          <a:lstStyle/>
          <a:p>
            <a:pPr>
              <a:buFont typeface="Wingdings" charset="2"/>
              <a:buChar char="Ø"/>
            </a:pPr>
            <a:r>
              <a:rPr lang="en-US" sz="2400" dirty="0" smtClean="0"/>
              <a:t>Adding Family Access to each Enterprise</a:t>
            </a:r>
          </a:p>
          <a:p>
            <a:pPr>
              <a:buFont typeface="Wingdings" charset="2"/>
              <a:buChar char="Ø"/>
            </a:pPr>
            <a:r>
              <a:rPr lang="en-US" sz="2400" dirty="0" smtClean="0"/>
              <a:t>Allows families to complete screening online</a:t>
            </a:r>
          </a:p>
          <a:p>
            <a:pPr>
              <a:buFont typeface="Wingdings" charset="2"/>
              <a:buChar char="Ø"/>
            </a:pPr>
            <a:r>
              <a:rPr lang="en-US" sz="2400" dirty="0" smtClean="0"/>
              <a:t>Increases access to screening</a:t>
            </a:r>
          </a:p>
          <a:p>
            <a:pPr>
              <a:buFont typeface="Wingdings" charset="2"/>
              <a:buChar char="Ø"/>
            </a:pPr>
            <a:r>
              <a:rPr lang="en-US" sz="2400" dirty="0" smtClean="0"/>
              <a:t>Also can be completed with health or early care provider</a:t>
            </a:r>
          </a:p>
          <a:p>
            <a:pPr>
              <a:buFont typeface="Wingdings" charset="2"/>
              <a:buChar char="Ø"/>
            </a:pPr>
            <a:r>
              <a:rPr lang="en-US" sz="2400" dirty="0" smtClean="0"/>
              <a:t>Eliminates duplication of data entry</a:t>
            </a:r>
          </a:p>
          <a:p>
            <a:pPr>
              <a:buFont typeface="Wingdings" charset="2"/>
              <a:buChar char="Ø"/>
            </a:pPr>
            <a:endParaRPr lang="en-US" sz="2400" dirty="0" smtClean="0"/>
          </a:p>
          <a:p>
            <a:endParaRPr lang="en-US" dirty="0"/>
          </a:p>
        </p:txBody>
      </p:sp>
    </p:spTree>
    <p:extLst>
      <p:ext uri="{BB962C8B-B14F-4D97-AF65-F5344CB8AC3E}">
        <p14:creationId xmlns:p14="http://schemas.microsoft.com/office/powerpoint/2010/main" val="29374258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25321402"/>
              </p:ext>
            </p:extLst>
          </p:nvPr>
        </p:nvGraphicFramePr>
        <p:xfrm>
          <a:off x="293898" y="1045112"/>
          <a:ext cx="632519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03826" y="458985"/>
            <a:ext cx="7390173" cy="461665"/>
          </a:xfrm>
          <a:prstGeom prst="rect">
            <a:avLst/>
          </a:prstGeom>
          <a:noFill/>
        </p:spPr>
        <p:txBody>
          <a:bodyPr wrap="square" rtlCol="0">
            <a:spAutoFit/>
          </a:bodyPr>
          <a:lstStyle/>
          <a:p>
            <a:pPr algn="ctr"/>
            <a:r>
              <a:rPr lang="en-US" sz="2400" b="1" dirty="0" smtClean="0">
                <a:solidFill>
                  <a:schemeClr val="accent3">
                    <a:lumMod val="50000"/>
                  </a:schemeClr>
                </a:solidFill>
              </a:rPr>
              <a:t>Data Entry Method — Manual vs. Family Access</a:t>
            </a:r>
            <a:endParaRPr lang="en-US" sz="2400" b="1" dirty="0">
              <a:solidFill>
                <a:schemeClr val="accent3">
                  <a:lumMod val="50000"/>
                </a:schemeClr>
              </a:solidFill>
            </a:endParaRPr>
          </a:p>
        </p:txBody>
      </p:sp>
      <p:sp>
        <p:nvSpPr>
          <p:cNvPr id="4" name="TextBox 3"/>
          <p:cNvSpPr txBox="1"/>
          <p:nvPr/>
        </p:nvSpPr>
        <p:spPr>
          <a:xfrm>
            <a:off x="6319133" y="1269858"/>
            <a:ext cx="2570495" cy="2554545"/>
          </a:xfrm>
          <a:prstGeom prst="rect">
            <a:avLst/>
          </a:prstGeom>
          <a:noFill/>
        </p:spPr>
        <p:txBody>
          <a:bodyPr wrap="square" rtlCol="0">
            <a:spAutoFit/>
          </a:bodyPr>
          <a:lstStyle/>
          <a:p>
            <a:r>
              <a:rPr lang="en-US" sz="2000" b="1" dirty="0" smtClean="0"/>
              <a:t>2012 — 13% of entries Family Access</a:t>
            </a:r>
          </a:p>
          <a:p>
            <a:endParaRPr lang="en-US" sz="2000" b="1" dirty="0"/>
          </a:p>
          <a:p>
            <a:r>
              <a:rPr lang="en-US" sz="2000" b="1" dirty="0" smtClean="0"/>
              <a:t>2013 — 28% of entries Family Access</a:t>
            </a:r>
          </a:p>
          <a:p>
            <a:endParaRPr lang="en-US" sz="2000" b="1" dirty="0"/>
          </a:p>
          <a:p>
            <a:r>
              <a:rPr lang="en-US" sz="2000" b="1" dirty="0" smtClean="0"/>
              <a:t>2014* — 43% of entries Family Access</a:t>
            </a:r>
            <a:endParaRPr lang="en-US" sz="2000" b="1" dirty="0"/>
          </a:p>
        </p:txBody>
      </p:sp>
      <p:sp>
        <p:nvSpPr>
          <p:cNvPr id="5" name="TextBox 4"/>
          <p:cNvSpPr txBox="1"/>
          <p:nvPr/>
        </p:nvSpPr>
        <p:spPr>
          <a:xfrm>
            <a:off x="1675775" y="5645170"/>
            <a:ext cx="6418224" cy="523220"/>
          </a:xfrm>
          <a:prstGeom prst="rect">
            <a:avLst/>
          </a:prstGeom>
          <a:noFill/>
        </p:spPr>
        <p:txBody>
          <a:bodyPr wrap="square" rtlCol="0">
            <a:spAutoFit/>
          </a:bodyPr>
          <a:lstStyle/>
          <a:p>
            <a:pPr algn="ctr"/>
            <a:r>
              <a:rPr lang="en-US" sz="2800" b="1" dirty="0" smtClean="0"/>
              <a:t>Learning to Walk: Family  Access</a:t>
            </a:r>
            <a:endParaRPr lang="en-US" sz="2800" b="1" dirty="0"/>
          </a:p>
        </p:txBody>
      </p:sp>
      <p:sp>
        <p:nvSpPr>
          <p:cNvPr id="6" name="TextBox 5"/>
          <p:cNvSpPr txBox="1"/>
          <p:nvPr/>
        </p:nvSpPr>
        <p:spPr>
          <a:xfrm>
            <a:off x="5825067" y="4301067"/>
            <a:ext cx="3064561" cy="369332"/>
          </a:xfrm>
          <a:prstGeom prst="rect">
            <a:avLst/>
          </a:prstGeom>
          <a:noFill/>
        </p:spPr>
        <p:txBody>
          <a:bodyPr wrap="square" rtlCol="0">
            <a:spAutoFit/>
          </a:bodyPr>
          <a:lstStyle/>
          <a:p>
            <a:r>
              <a:rPr lang="en-US" dirty="0" smtClean="0"/>
              <a:t>*Jan. 1-Sept.30, 2014</a:t>
            </a:r>
            <a:endParaRPr lang="en-US" dirty="0"/>
          </a:p>
        </p:txBody>
      </p:sp>
    </p:spTree>
    <p:extLst>
      <p:ext uri="{BB962C8B-B14F-4D97-AF65-F5344CB8AC3E}">
        <p14:creationId xmlns:p14="http://schemas.microsoft.com/office/powerpoint/2010/main" val="7369122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45935104"/>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1444740917"/>
              </p:ext>
            </p:extLst>
          </p:nvPr>
        </p:nvGraphicFramePr>
        <p:xfrm>
          <a:off x="822325" y="660400"/>
          <a:ext cx="7521575" cy="48780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p:cNvSpPr txBox="1"/>
          <p:nvPr/>
        </p:nvSpPr>
        <p:spPr>
          <a:xfrm>
            <a:off x="1093664" y="5538418"/>
            <a:ext cx="6950057" cy="584776"/>
          </a:xfrm>
          <a:prstGeom prst="rect">
            <a:avLst/>
          </a:prstGeom>
          <a:noFill/>
        </p:spPr>
        <p:txBody>
          <a:bodyPr wrap="square" rtlCol="0">
            <a:spAutoFit/>
          </a:bodyPr>
          <a:lstStyle/>
          <a:p>
            <a:pPr algn="ctr"/>
            <a:r>
              <a:rPr lang="en-US" sz="3200" b="1" dirty="0" smtClean="0"/>
              <a:t>Finding Our Stride: Adding Programs</a:t>
            </a:r>
            <a:endParaRPr lang="en-US" sz="3200" b="1" dirty="0"/>
          </a:p>
        </p:txBody>
      </p:sp>
    </p:spTree>
    <p:extLst>
      <p:ext uri="{BB962C8B-B14F-4D97-AF65-F5344CB8AC3E}">
        <p14:creationId xmlns:p14="http://schemas.microsoft.com/office/powerpoint/2010/main" val="2294333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US" dirty="0" smtClean="0">
                <a:solidFill>
                  <a:schemeClr val="accent3">
                    <a:lumMod val="50000"/>
                  </a:schemeClr>
                </a:solidFill>
              </a:rPr>
              <a:t>Comparison of program types — 2013 and 2014</a:t>
            </a:r>
            <a:endParaRPr lang="en-US" dirty="0">
              <a:solidFill>
                <a:schemeClr val="accent3">
                  <a:lumMod val="50000"/>
                </a:schemeClr>
              </a:solidFill>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625988924"/>
              </p:ext>
            </p:extLst>
          </p:nvPr>
        </p:nvGraphicFramePr>
        <p:xfrm>
          <a:off x="474133" y="1100138"/>
          <a:ext cx="8229600" cy="4132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076668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483497352"/>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95629" y="596680"/>
            <a:ext cx="7772687" cy="523220"/>
          </a:xfrm>
          <a:prstGeom prst="rect">
            <a:avLst/>
          </a:prstGeom>
          <a:noFill/>
        </p:spPr>
        <p:txBody>
          <a:bodyPr wrap="square" rtlCol="0">
            <a:spAutoFit/>
          </a:bodyPr>
          <a:lstStyle/>
          <a:p>
            <a:pPr algn="ctr"/>
            <a:r>
              <a:rPr lang="en-US" sz="2800" b="1" dirty="0" smtClean="0">
                <a:solidFill>
                  <a:schemeClr val="accent3">
                    <a:lumMod val="50000"/>
                  </a:schemeClr>
                </a:solidFill>
              </a:rPr>
              <a:t>Screen Usage by Type: Comparison Over Time</a:t>
            </a:r>
            <a:endParaRPr lang="en-US" sz="2800" b="1" dirty="0">
              <a:solidFill>
                <a:schemeClr val="accent3">
                  <a:lumMod val="50000"/>
                </a:schemeClr>
              </a:solidFill>
            </a:endParaRPr>
          </a:p>
        </p:txBody>
      </p:sp>
    </p:spTree>
    <p:extLst>
      <p:ext uri="{BB962C8B-B14F-4D97-AF65-F5344CB8AC3E}">
        <p14:creationId xmlns:p14="http://schemas.microsoft.com/office/powerpoint/2010/main" val="30590599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solidFill>
                  <a:schemeClr val="accent3">
                    <a:lumMod val="50000"/>
                  </a:schemeClr>
                </a:solidFill>
              </a:rPr>
              <a:t>Overcoming roadblocks</a:t>
            </a:r>
            <a:endParaRPr lang="en-US" sz="3200" b="1" dirty="0">
              <a:solidFill>
                <a:schemeClr val="accent3">
                  <a:lumMod val="50000"/>
                </a:schemeClr>
              </a:solidFill>
            </a:endParaRPr>
          </a:p>
        </p:txBody>
      </p:sp>
      <p:sp>
        <p:nvSpPr>
          <p:cNvPr id="3" name="Content Placeholder 2"/>
          <p:cNvSpPr>
            <a:spLocks noGrp="1"/>
          </p:cNvSpPr>
          <p:nvPr>
            <p:ph idx="1"/>
          </p:nvPr>
        </p:nvSpPr>
        <p:spPr>
          <a:xfrm>
            <a:off x="822960" y="1560549"/>
            <a:ext cx="7520940" cy="3840174"/>
          </a:xfrm>
        </p:spPr>
        <p:txBody>
          <a:bodyPr>
            <a:normAutofit/>
          </a:bodyPr>
          <a:lstStyle/>
          <a:p>
            <a:pPr>
              <a:buFont typeface="Arial"/>
              <a:buChar char="•"/>
            </a:pPr>
            <a:r>
              <a:rPr lang="en-US" sz="2800" dirty="0" smtClean="0"/>
              <a:t>Duplicate Data Entry</a:t>
            </a:r>
          </a:p>
          <a:p>
            <a:pPr>
              <a:buFont typeface="Arial"/>
              <a:buChar char="•"/>
            </a:pPr>
            <a:r>
              <a:rPr lang="en-US" sz="2800" dirty="0" smtClean="0"/>
              <a:t>Security / Confidentiality Issues</a:t>
            </a:r>
          </a:p>
          <a:p>
            <a:pPr>
              <a:buFont typeface="Arial"/>
              <a:buChar char="•"/>
            </a:pPr>
            <a:r>
              <a:rPr lang="en-US" sz="2800" dirty="0" smtClean="0"/>
              <a:t>Technology Insecurities</a:t>
            </a:r>
          </a:p>
          <a:p>
            <a:pPr>
              <a:buFont typeface="Arial"/>
              <a:buChar char="•"/>
            </a:pPr>
            <a:r>
              <a:rPr lang="en-US" sz="2800" dirty="0" smtClean="0"/>
              <a:t>Staffing and Resources</a:t>
            </a:r>
          </a:p>
          <a:p>
            <a:pPr>
              <a:buFont typeface="Arial"/>
              <a:buChar char="•"/>
            </a:pPr>
            <a:r>
              <a:rPr lang="en-US" sz="2800" dirty="0"/>
              <a:t>R</a:t>
            </a:r>
            <a:r>
              <a:rPr lang="en-US" sz="2800" dirty="0" smtClean="0"/>
              <a:t>eadiness</a:t>
            </a:r>
            <a:endParaRPr lang="en-US" sz="2800" dirty="0"/>
          </a:p>
        </p:txBody>
      </p:sp>
    </p:spTree>
    <p:extLst>
      <p:ext uri="{BB962C8B-B14F-4D97-AF65-F5344CB8AC3E}">
        <p14:creationId xmlns:p14="http://schemas.microsoft.com/office/powerpoint/2010/main" val="205326605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solidFill>
                  <a:schemeClr val="accent3">
                    <a:lumMod val="50000"/>
                  </a:schemeClr>
                </a:solidFill>
              </a:rPr>
              <a:t>Enjoying the view</a:t>
            </a:r>
            <a:endParaRPr lang="en-US" sz="3200" b="1" dirty="0">
              <a:solidFill>
                <a:schemeClr val="accent3">
                  <a:lumMod val="50000"/>
                </a:schemeClr>
              </a:solidFill>
            </a:endParaRPr>
          </a:p>
        </p:txBody>
      </p:sp>
      <p:sp>
        <p:nvSpPr>
          <p:cNvPr id="3" name="Content Placeholder 2"/>
          <p:cNvSpPr>
            <a:spLocks noGrp="1"/>
          </p:cNvSpPr>
          <p:nvPr>
            <p:ph idx="1"/>
          </p:nvPr>
        </p:nvSpPr>
        <p:spPr>
          <a:xfrm>
            <a:off x="822960" y="1759442"/>
            <a:ext cx="7520940" cy="3564783"/>
          </a:xfrm>
        </p:spPr>
        <p:txBody>
          <a:bodyPr>
            <a:normAutofit/>
          </a:bodyPr>
          <a:lstStyle/>
          <a:p>
            <a:pPr marL="457200" indent="-457200">
              <a:buFont typeface="Arial"/>
              <a:buChar char="•"/>
            </a:pPr>
            <a:r>
              <a:rPr lang="en-US" sz="2800" dirty="0" smtClean="0"/>
              <a:t>Shared Screening Effort</a:t>
            </a:r>
          </a:p>
          <a:p>
            <a:pPr marL="457200" indent="-457200">
              <a:buFont typeface="Arial"/>
              <a:buChar char="•"/>
            </a:pPr>
            <a:r>
              <a:rPr lang="en-US" sz="2800" dirty="0" smtClean="0"/>
              <a:t>Increased Role for Parents</a:t>
            </a:r>
          </a:p>
          <a:p>
            <a:pPr marL="457200" indent="-457200">
              <a:buFont typeface="Arial"/>
              <a:buChar char="•"/>
            </a:pPr>
            <a:r>
              <a:rPr lang="en-US" sz="2800" dirty="0" smtClean="0"/>
              <a:t>Increased Number of Children Screened</a:t>
            </a:r>
          </a:p>
          <a:p>
            <a:pPr marL="457200" indent="-457200">
              <a:buFont typeface="Arial"/>
              <a:buChar char="•"/>
            </a:pPr>
            <a:r>
              <a:rPr lang="en-US" sz="2800" dirty="0" smtClean="0"/>
              <a:t>Increased Ability to Track Data</a:t>
            </a:r>
          </a:p>
          <a:p>
            <a:pPr marL="457200" indent="-457200">
              <a:buFont typeface="Arial"/>
              <a:buChar char="•"/>
            </a:pPr>
            <a:r>
              <a:rPr lang="en-US" sz="2800" dirty="0" smtClean="0"/>
              <a:t>Strengthened Partnerships</a:t>
            </a:r>
            <a:endParaRPr lang="en-US" sz="2800" dirty="0"/>
          </a:p>
        </p:txBody>
      </p:sp>
    </p:spTree>
    <p:extLst>
      <p:ext uri="{BB962C8B-B14F-4D97-AF65-F5344CB8AC3E}">
        <p14:creationId xmlns:p14="http://schemas.microsoft.com/office/powerpoint/2010/main" val="311334725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Sprout Family Services</a:t>
            </a:r>
            <a:r>
              <a:rPr lang="en-US" dirty="0" smtClean="0"/>
              <a:t>:</a:t>
            </a:r>
            <a:endParaRPr lang="en-US" dirty="0"/>
          </a:p>
        </p:txBody>
      </p:sp>
      <p:sp>
        <p:nvSpPr>
          <p:cNvPr id="5" name="Subtitle 4"/>
          <p:cNvSpPr>
            <a:spLocks noGrp="1"/>
          </p:cNvSpPr>
          <p:nvPr>
            <p:ph type="subTitle" idx="1"/>
          </p:nvPr>
        </p:nvSpPr>
        <p:spPr/>
        <p:txBody>
          <a:bodyPr>
            <a:noAutofit/>
          </a:bodyPr>
          <a:lstStyle/>
          <a:p>
            <a:r>
              <a:rPr lang="en-US" sz="2000" dirty="0" smtClean="0"/>
              <a:t>enterprise </a:t>
            </a:r>
            <a:r>
              <a:rPr lang="en-US" sz="2000" dirty="0"/>
              <a:t>Implementation</a:t>
            </a:r>
          </a:p>
        </p:txBody>
      </p:sp>
      <p:sp>
        <p:nvSpPr>
          <p:cNvPr id="6" name="TextBox 5"/>
          <p:cNvSpPr txBox="1"/>
          <p:nvPr/>
        </p:nvSpPr>
        <p:spPr>
          <a:xfrm>
            <a:off x="5707111" y="2906905"/>
            <a:ext cx="2980303" cy="3194721"/>
          </a:xfrm>
          <a:prstGeom prst="rect">
            <a:avLst/>
          </a:prstGeom>
          <a:noFill/>
        </p:spPr>
        <p:txBody>
          <a:bodyPr wrap="none" rtlCol="0">
            <a:spAutoFit/>
          </a:bodyPr>
          <a:lstStyle/>
          <a:p>
            <a:pPr marL="457200" indent="-457200">
              <a:lnSpc>
                <a:spcPct val="170000"/>
              </a:lnSpc>
              <a:buFont typeface="Arial"/>
              <a:buChar char="•"/>
            </a:pPr>
            <a:r>
              <a:rPr lang="en-US" b="1" dirty="0"/>
              <a:t>Defining the Path </a:t>
            </a:r>
          </a:p>
          <a:p>
            <a:pPr marL="457200" indent="-457200">
              <a:lnSpc>
                <a:spcPct val="170000"/>
              </a:lnSpc>
              <a:buFont typeface="Arial"/>
              <a:buChar char="•"/>
            </a:pPr>
            <a:r>
              <a:rPr lang="en-US" b="1" dirty="0"/>
              <a:t>Taking First Steps</a:t>
            </a:r>
          </a:p>
          <a:p>
            <a:pPr marL="457200" indent="-457200">
              <a:lnSpc>
                <a:spcPct val="170000"/>
              </a:lnSpc>
              <a:buFont typeface="Arial"/>
              <a:buChar char="•"/>
            </a:pPr>
            <a:r>
              <a:rPr lang="en-US" b="1" dirty="0"/>
              <a:t>Learning to Walk</a:t>
            </a:r>
          </a:p>
          <a:p>
            <a:pPr marL="457200" indent="-457200">
              <a:lnSpc>
                <a:spcPct val="170000"/>
              </a:lnSpc>
              <a:buFont typeface="Arial"/>
              <a:buChar char="•"/>
            </a:pPr>
            <a:r>
              <a:rPr lang="en-US" b="1" dirty="0"/>
              <a:t>Finding our Stride</a:t>
            </a:r>
          </a:p>
          <a:p>
            <a:pPr marL="457200" indent="-457200">
              <a:lnSpc>
                <a:spcPct val="170000"/>
              </a:lnSpc>
              <a:buFont typeface="Arial"/>
              <a:buChar char="•"/>
            </a:pPr>
            <a:r>
              <a:rPr lang="en-US" b="1" dirty="0"/>
              <a:t>Overcoming Roadblocks</a:t>
            </a:r>
          </a:p>
          <a:p>
            <a:pPr marL="457200" indent="-457200">
              <a:lnSpc>
                <a:spcPct val="170000"/>
              </a:lnSpc>
              <a:buFont typeface="Arial"/>
              <a:buChar char="•"/>
            </a:pPr>
            <a:r>
              <a:rPr lang="en-US" b="1" dirty="0"/>
              <a:t>Enjoying the View</a:t>
            </a:r>
          </a:p>
          <a:p>
            <a:endParaRPr lang="en-US" dirty="0"/>
          </a:p>
        </p:txBody>
      </p:sp>
    </p:spTree>
    <p:extLst>
      <p:ext uri="{BB962C8B-B14F-4D97-AF65-F5344CB8AC3E}">
        <p14:creationId xmlns:p14="http://schemas.microsoft.com/office/powerpoint/2010/main" val="21286224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48167"/>
            <a:ext cx="7520940" cy="952461"/>
          </a:xfrm>
        </p:spPr>
        <p:txBody>
          <a:bodyPr>
            <a:normAutofit fontScale="90000"/>
          </a:bodyPr>
          <a:lstStyle/>
          <a:p>
            <a:pPr algn="ctr"/>
            <a:r>
              <a:rPr lang="en-US" sz="2400" dirty="0" smtClean="0"/>
              <a:t>Sprout Family Services: enterprise Implementation</a:t>
            </a:r>
            <a:br>
              <a:rPr lang="en-US" sz="2400" dirty="0" smtClean="0"/>
            </a:br>
            <a:r>
              <a:rPr lang="en-US" dirty="0" smtClean="0"/>
              <a:t>	</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p:txBody>
      </p:sp>
      <p:pic>
        <p:nvPicPr>
          <p:cNvPr id="4" name="Picture 3" descr="111012SproutLogoVFINAL.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43500" y="2459971"/>
            <a:ext cx="4000500" cy="1689100"/>
          </a:xfrm>
          <a:prstGeom prst="rect">
            <a:avLst/>
          </a:prstGeom>
        </p:spPr>
      </p:pic>
      <p:pic>
        <p:nvPicPr>
          <p:cNvPr id="5" name="Picture 4" descr="Slide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232" y="1615832"/>
            <a:ext cx="4207128" cy="4187046"/>
          </a:xfrm>
          <a:prstGeom prst="rect">
            <a:avLst/>
          </a:prstGeom>
        </p:spPr>
      </p:pic>
    </p:spTree>
    <p:extLst>
      <p:ext uri="{BB962C8B-B14F-4D97-AF65-F5344CB8AC3E}">
        <p14:creationId xmlns:p14="http://schemas.microsoft.com/office/powerpoint/2010/main" val="42849261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3">
                    <a:lumMod val="50000"/>
                  </a:schemeClr>
                </a:solidFill>
              </a:rPr>
              <a:t>Who Are you?</a:t>
            </a:r>
            <a:endParaRPr lang="en-US" b="1" dirty="0">
              <a:solidFill>
                <a:schemeClr val="accent3">
                  <a:lumMod val="50000"/>
                </a:schemeClr>
              </a:solidFill>
            </a:endParaRPr>
          </a:p>
        </p:txBody>
      </p:sp>
      <p:sp>
        <p:nvSpPr>
          <p:cNvPr id="3" name="Content Placeholder 2"/>
          <p:cNvSpPr>
            <a:spLocks noGrp="1"/>
          </p:cNvSpPr>
          <p:nvPr>
            <p:ph idx="1"/>
          </p:nvPr>
        </p:nvSpPr>
        <p:spPr>
          <a:xfrm>
            <a:off x="822960" y="1100628"/>
            <a:ext cx="7520940" cy="4368839"/>
          </a:xfrm>
        </p:spPr>
        <p:txBody>
          <a:bodyPr>
            <a:normAutofit/>
          </a:bodyPr>
          <a:lstStyle/>
          <a:p>
            <a:r>
              <a:rPr lang="en-US" sz="2400" dirty="0" smtClean="0"/>
              <a:t>Work directly with children? </a:t>
            </a:r>
          </a:p>
          <a:p>
            <a:r>
              <a:rPr lang="en-US" sz="2400" dirty="0"/>
              <a:t>	</a:t>
            </a:r>
            <a:r>
              <a:rPr lang="en-US" sz="2400" dirty="0" smtClean="0"/>
              <a:t>Child care? Head Start/Early Head Start? Pre-K? Home visitor? Other?</a:t>
            </a:r>
          </a:p>
          <a:p>
            <a:endParaRPr lang="en-US" sz="2400" dirty="0"/>
          </a:p>
          <a:p>
            <a:r>
              <a:rPr lang="en-US" sz="2400" dirty="0" smtClean="0"/>
              <a:t>Work indirectly with children?</a:t>
            </a:r>
          </a:p>
          <a:p>
            <a:r>
              <a:rPr lang="en-US" sz="2400" dirty="0"/>
              <a:t>	</a:t>
            </a:r>
            <a:r>
              <a:rPr lang="en-US" sz="2400" dirty="0" smtClean="0"/>
              <a:t>Resource and Referral? Local/state government? Other?</a:t>
            </a:r>
          </a:p>
          <a:p>
            <a:endParaRPr lang="en-US" sz="2400" dirty="0"/>
          </a:p>
          <a:p>
            <a:r>
              <a:rPr lang="en-US" sz="2400" dirty="0" smtClean="0"/>
              <a:t>Are you familiar with ASQ-3 and/or ASQ:SE? Online?</a:t>
            </a:r>
          </a:p>
          <a:p>
            <a:endParaRPr lang="en-US" sz="2400" dirty="0" smtClean="0"/>
          </a:p>
          <a:p>
            <a:endParaRPr lang="en-US" sz="2400" dirty="0"/>
          </a:p>
        </p:txBody>
      </p:sp>
    </p:spTree>
    <p:extLst>
      <p:ext uri="{BB962C8B-B14F-4D97-AF65-F5344CB8AC3E}">
        <p14:creationId xmlns:p14="http://schemas.microsoft.com/office/powerpoint/2010/main" val="449994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2632" y="6109368"/>
            <a:ext cx="3466138" cy="369332"/>
          </a:xfrm>
          <a:prstGeom prst="rect">
            <a:avLst/>
          </a:prstGeom>
          <a:noFill/>
        </p:spPr>
        <p:txBody>
          <a:bodyPr wrap="none" rtlCol="0">
            <a:spAutoFit/>
          </a:bodyPr>
          <a:lstStyle/>
          <a:p>
            <a:r>
              <a:rPr lang="en-US" dirty="0" smtClean="0"/>
              <a:t>Southern Kenai Peninsula, Alaska</a:t>
            </a:r>
          </a:p>
        </p:txBody>
      </p:sp>
      <p:pic>
        <p:nvPicPr>
          <p:cNvPr id="3" name="Picture 2" descr="Slide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215" y="515900"/>
            <a:ext cx="5134385" cy="5044110"/>
          </a:xfrm>
          <a:prstGeom prst="rect">
            <a:avLst/>
          </a:prstGeom>
        </p:spPr>
      </p:pic>
    </p:spTree>
    <p:extLst>
      <p:ext uri="{BB962C8B-B14F-4D97-AF65-F5344CB8AC3E}">
        <p14:creationId xmlns:p14="http://schemas.microsoft.com/office/powerpoint/2010/main" val="411195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accent3">
                    <a:lumMod val="50000"/>
                  </a:schemeClr>
                </a:solidFill>
              </a:rPr>
              <a:t>SPROUT’S PAST CHILD FIND EFFORTS</a:t>
            </a:r>
            <a:r>
              <a:rPr lang="en-US" dirty="0" smtClean="0"/>
              <a:t>	</a:t>
            </a:r>
            <a:endParaRPr lang="en-US" dirty="0"/>
          </a:p>
        </p:txBody>
      </p:sp>
      <p:sp>
        <p:nvSpPr>
          <p:cNvPr id="3" name="Content Placeholder 2"/>
          <p:cNvSpPr>
            <a:spLocks noGrp="1"/>
          </p:cNvSpPr>
          <p:nvPr>
            <p:ph idx="1"/>
          </p:nvPr>
        </p:nvSpPr>
        <p:spPr/>
        <p:txBody>
          <a:bodyPr/>
          <a:lstStyle/>
          <a:p>
            <a:pPr algn="ctr"/>
            <a:r>
              <a:rPr lang="en-US" sz="2400" dirty="0" smtClean="0"/>
              <a:t>VISIT 10 INDIVIDUAL COMMUNITIES ONCE A YEAR</a:t>
            </a:r>
            <a:endParaRPr lang="en-US" sz="2400" dirty="0"/>
          </a:p>
          <a:p>
            <a:endParaRPr lang="en-US" dirty="0"/>
          </a:p>
          <a:p>
            <a:pPr lvl="1"/>
            <a:r>
              <a:rPr lang="en-US" sz="2000" dirty="0" smtClean="0"/>
              <a:t>Cost</a:t>
            </a:r>
          </a:p>
          <a:p>
            <a:pPr lvl="2"/>
            <a:r>
              <a:rPr lang="en-US" sz="2000" dirty="0" smtClean="0"/>
              <a:t>Day rate of staff + 2 hours prep for travel:  $4,000</a:t>
            </a:r>
          </a:p>
          <a:p>
            <a:pPr lvl="2"/>
            <a:r>
              <a:rPr lang="en-US" sz="2000" dirty="0" smtClean="0"/>
              <a:t>Travel (plane tickets or gas reimbursement):  $1,214</a:t>
            </a:r>
          </a:p>
          <a:p>
            <a:pPr lvl="2"/>
            <a:r>
              <a:rPr lang="en-US" sz="2000" dirty="0" smtClean="0"/>
              <a:t>Loss of staff client services? (not calculated)</a:t>
            </a:r>
          </a:p>
          <a:p>
            <a:pPr lvl="2"/>
            <a:r>
              <a:rPr lang="en-US" sz="2000" dirty="0" smtClean="0"/>
              <a:t>Total cost of 10 days:  $5,214</a:t>
            </a:r>
            <a:endParaRPr lang="en-US" sz="2000" dirty="0"/>
          </a:p>
          <a:p>
            <a:pPr lvl="1"/>
            <a:r>
              <a:rPr lang="en-US" sz="2000" dirty="0"/>
              <a:t>Outcomes of past </a:t>
            </a:r>
            <a:r>
              <a:rPr lang="en-US" sz="2000" dirty="0" smtClean="0"/>
              <a:t>efforts</a:t>
            </a:r>
          </a:p>
          <a:p>
            <a:pPr lvl="2"/>
            <a:r>
              <a:rPr lang="en-US" sz="2000" dirty="0" smtClean="0"/>
              <a:t>52 ASQ/SE complete, leading to 12 referrals to Infant Learning Services</a:t>
            </a:r>
            <a:endParaRPr lang="en-US" sz="2000" dirty="0"/>
          </a:p>
          <a:p>
            <a:endParaRPr lang="en-US" dirty="0"/>
          </a:p>
        </p:txBody>
      </p:sp>
    </p:spTree>
    <p:extLst>
      <p:ext uri="{BB962C8B-B14F-4D97-AF65-F5344CB8AC3E}">
        <p14:creationId xmlns:p14="http://schemas.microsoft.com/office/powerpoint/2010/main" val="402411523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734868"/>
          </a:xfrm>
        </p:spPr>
        <p:txBody>
          <a:bodyPr>
            <a:noAutofit/>
          </a:bodyPr>
          <a:lstStyle/>
          <a:p>
            <a:pPr algn="ctr"/>
            <a:r>
              <a:rPr lang="en-US" b="1" dirty="0" smtClean="0">
                <a:solidFill>
                  <a:schemeClr val="accent3">
                    <a:lumMod val="50000"/>
                  </a:schemeClr>
                </a:solidFill>
              </a:rPr>
              <a:t>Taking First Steps:</a:t>
            </a:r>
            <a:br>
              <a:rPr lang="en-US" b="1" dirty="0" smtClean="0">
                <a:solidFill>
                  <a:schemeClr val="accent3">
                    <a:lumMod val="50000"/>
                  </a:schemeClr>
                </a:solidFill>
              </a:rPr>
            </a:br>
            <a:r>
              <a:rPr lang="en-US" b="1" dirty="0" smtClean="0">
                <a:solidFill>
                  <a:schemeClr val="accent3">
                    <a:lumMod val="50000"/>
                  </a:schemeClr>
                </a:solidFill>
              </a:rPr>
              <a:t>What did it take to Get “Ready”?</a:t>
            </a:r>
            <a:endParaRPr lang="en-US" b="1" dirty="0">
              <a:solidFill>
                <a:schemeClr val="accent3">
                  <a:lumMod val="50000"/>
                </a:schemeClr>
              </a:solidFill>
            </a:endParaRPr>
          </a:p>
        </p:txBody>
      </p:sp>
      <p:sp>
        <p:nvSpPr>
          <p:cNvPr id="3" name="Content Placeholder 2"/>
          <p:cNvSpPr>
            <a:spLocks noGrp="1"/>
          </p:cNvSpPr>
          <p:nvPr>
            <p:ph idx="1"/>
          </p:nvPr>
        </p:nvSpPr>
        <p:spPr>
          <a:xfrm>
            <a:off x="822960" y="1382850"/>
            <a:ext cx="7959564" cy="3579849"/>
          </a:xfrm>
        </p:spPr>
        <p:txBody>
          <a:bodyPr>
            <a:normAutofit lnSpcReduction="10000"/>
          </a:bodyPr>
          <a:lstStyle/>
          <a:p>
            <a:pPr marL="285750" indent="-285750">
              <a:lnSpc>
                <a:spcPct val="150000"/>
              </a:lnSpc>
              <a:buFont typeface="Arial"/>
              <a:buChar char="•"/>
            </a:pPr>
            <a:r>
              <a:rPr lang="en-US" sz="2800" dirty="0" smtClean="0"/>
              <a:t>Step </a:t>
            </a:r>
            <a:r>
              <a:rPr lang="en-US" sz="2800" dirty="0"/>
              <a:t>1</a:t>
            </a:r>
            <a:r>
              <a:rPr lang="en-US" sz="2800" dirty="0" smtClean="0"/>
              <a:t>:  Set up intra-agency account</a:t>
            </a:r>
          </a:p>
          <a:p>
            <a:pPr marL="285750" indent="-285750">
              <a:lnSpc>
                <a:spcPct val="150000"/>
              </a:lnSpc>
              <a:buFont typeface="Arial"/>
              <a:buChar char="•"/>
            </a:pPr>
            <a:r>
              <a:rPr lang="en-US" sz="2800" dirty="0" smtClean="0"/>
              <a:t>Step 2:  Assign staff to manage</a:t>
            </a:r>
          </a:p>
          <a:p>
            <a:pPr marL="285750" indent="-285750">
              <a:lnSpc>
                <a:spcPct val="150000"/>
              </a:lnSpc>
              <a:buFont typeface="Arial"/>
              <a:buChar char="•"/>
            </a:pPr>
            <a:r>
              <a:rPr lang="en-US" sz="2800" dirty="0" smtClean="0"/>
              <a:t>Step </a:t>
            </a:r>
            <a:r>
              <a:rPr lang="en-US" sz="2800" dirty="0"/>
              <a:t>3</a:t>
            </a:r>
            <a:r>
              <a:rPr lang="en-US" sz="2800" dirty="0" smtClean="0"/>
              <a:t>:  Train all staff in ASQ database &amp; provide on-going support</a:t>
            </a:r>
          </a:p>
          <a:p>
            <a:pPr marL="285750" indent="-285750">
              <a:lnSpc>
                <a:spcPct val="150000"/>
              </a:lnSpc>
              <a:buFont typeface="Arial"/>
              <a:buChar char="•"/>
            </a:pPr>
            <a:r>
              <a:rPr lang="en-US" sz="2800" dirty="0" smtClean="0"/>
              <a:t>Step 4: Repeat steps 1 - 3 !  </a:t>
            </a:r>
          </a:p>
          <a:p>
            <a:endParaRPr lang="en-US" dirty="0"/>
          </a:p>
          <a:p>
            <a:endParaRPr lang="en-US" dirty="0"/>
          </a:p>
        </p:txBody>
      </p:sp>
    </p:spTree>
    <p:extLst>
      <p:ext uri="{BB962C8B-B14F-4D97-AF65-F5344CB8AC3E}">
        <p14:creationId xmlns:p14="http://schemas.microsoft.com/office/powerpoint/2010/main" val="394167048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rPr>
              <a:t>Learning to Walk: Family Access</a:t>
            </a:r>
            <a:r>
              <a:rPr lang="en-US" dirty="0" smtClean="0"/>
              <a:t>	</a:t>
            </a:r>
            <a:endParaRPr lang="en-US" dirty="0"/>
          </a:p>
        </p:txBody>
      </p:sp>
      <p:pic>
        <p:nvPicPr>
          <p:cNvPr id="6" name="Content Placeholder 5" descr="Screen Shot 2014-01-31 at 9.20.10 AM.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822960" y="1100628"/>
            <a:ext cx="7520940" cy="3894705"/>
          </a:xfrm>
        </p:spPr>
      </p:pic>
      <p:sp>
        <p:nvSpPr>
          <p:cNvPr id="3" name="TextBox 2"/>
          <p:cNvSpPr txBox="1"/>
          <p:nvPr/>
        </p:nvSpPr>
        <p:spPr>
          <a:xfrm>
            <a:off x="1051833" y="5469467"/>
            <a:ext cx="3875767" cy="369332"/>
          </a:xfrm>
          <a:prstGeom prst="rect">
            <a:avLst/>
          </a:prstGeom>
          <a:noFill/>
        </p:spPr>
        <p:txBody>
          <a:bodyPr wrap="square" rtlCol="0">
            <a:spAutoFit/>
          </a:bodyPr>
          <a:lstStyle/>
          <a:p>
            <a:r>
              <a:rPr lang="en-US" dirty="0">
                <a:hlinkClick r:id="rId4"/>
              </a:rPr>
              <a:t>http://www.sproutalaska.org/</a:t>
            </a:r>
            <a:endParaRPr lang="en-US" dirty="0"/>
          </a:p>
        </p:txBody>
      </p:sp>
    </p:spTree>
    <p:extLst>
      <p:ext uri="{BB962C8B-B14F-4D97-AF65-F5344CB8AC3E}">
        <p14:creationId xmlns:p14="http://schemas.microsoft.com/office/powerpoint/2010/main" val="297860438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3">
                    <a:lumMod val="50000"/>
                  </a:schemeClr>
                </a:solidFill>
              </a:rPr>
              <a:t>Family access welcome letter</a:t>
            </a:r>
            <a:endParaRPr lang="en-US" b="1" dirty="0">
              <a:solidFill>
                <a:schemeClr val="accent3">
                  <a:lumMod val="50000"/>
                </a:schemeClr>
              </a:solidFill>
            </a:endParaRPr>
          </a:p>
        </p:txBody>
      </p:sp>
      <p:pic>
        <p:nvPicPr>
          <p:cNvPr id="4" name="Content Placeholder 3" descr="Screen Shot 2014-01-31 at 9.23.17 AM.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4106378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lumMod val="50000"/>
                  </a:schemeClr>
                </a:solidFill>
              </a:rPr>
              <a:t>Family access: how it works</a:t>
            </a:r>
            <a:endParaRPr lang="en-US" dirty="0">
              <a:solidFill>
                <a:schemeClr val="accent3">
                  <a:lumMod val="50000"/>
                </a:schemeClr>
              </a:solidFill>
            </a:endParaRPr>
          </a:p>
        </p:txBody>
      </p:sp>
      <p:pic>
        <p:nvPicPr>
          <p:cNvPr id="6" name="Content Placeholder 5" descr="Screen Shot 2014-01-31 at 9.25.48 AM.png"/>
          <p:cNvPicPr>
            <a:picLocks noGrp="1" noChangeAspect="1"/>
          </p:cNvPicPr>
          <p:nvPr>
            <p:ph idx="1"/>
          </p:nvPr>
        </p:nvPicPr>
        <p:blipFill>
          <a:blip r:embed="rId2" cstate="email">
            <a:extLst>
              <a:ext uri="{28A0092B-C50C-407E-A947-70E740481C1C}">
                <a14:useLocalDpi xmlns:a14="http://schemas.microsoft.com/office/drawing/2010/main"/>
              </a:ext>
            </a:extLst>
          </a:blip>
          <a:srcRect t="6450" b="6450"/>
          <a:stretch>
            <a:fillRect/>
          </a:stretch>
        </p:blipFill>
        <p:spPr/>
      </p:pic>
    </p:spTree>
    <p:extLst>
      <p:ext uri="{BB962C8B-B14F-4D97-AF65-F5344CB8AC3E}">
        <p14:creationId xmlns:p14="http://schemas.microsoft.com/office/powerpoint/2010/main" val="256599888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548640"/>
          </a:xfrm>
        </p:spPr>
        <p:txBody>
          <a:bodyPr>
            <a:normAutofit/>
          </a:bodyPr>
          <a:lstStyle/>
          <a:p>
            <a:r>
              <a:rPr lang="en-US" b="1" dirty="0" smtClean="0">
                <a:solidFill>
                  <a:schemeClr val="accent3">
                    <a:lumMod val="50000"/>
                  </a:schemeClr>
                </a:solidFill>
              </a:rPr>
              <a:t>Finding our stride</a:t>
            </a:r>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0593249"/>
              </p:ext>
            </p:extLst>
          </p:nvPr>
        </p:nvGraphicFramePr>
        <p:xfrm>
          <a:off x="615950" y="1096963"/>
          <a:ext cx="2416175" cy="2189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689511777"/>
              </p:ext>
            </p:extLst>
          </p:nvPr>
        </p:nvGraphicFramePr>
        <p:xfrm>
          <a:off x="3289300" y="365761"/>
          <a:ext cx="5600700" cy="47148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0" y="3488267"/>
            <a:ext cx="5232400" cy="1323439"/>
          </a:xfrm>
          <a:prstGeom prst="rect">
            <a:avLst/>
          </a:prstGeom>
          <a:noFill/>
        </p:spPr>
        <p:txBody>
          <a:bodyPr wrap="square" rtlCol="0">
            <a:spAutoFit/>
          </a:bodyPr>
          <a:lstStyle/>
          <a:p>
            <a:r>
              <a:rPr lang="en-US" sz="2000" b="1" dirty="0" smtClean="0"/>
              <a:t>Step 1: Reach out to Partners</a:t>
            </a:r>
          </a:p>
          <a:p>
            <a:r>
              <a:rPr lang="en-US" sz="2000" b="1" dirty="0" smtClean="0"/>
              <a:t>Step 2: Train Partners</a:t>
            </a:r>
          </a:p>
          <a:p>
            <a:r>
              <a:rPr lang="en-US" sz="2000" b="1" dirty="0" smtClean="0"/>
              <a:t>Step 3: Continued T/TA and Support</a:t>
            </a:r>
          </a:p>
          <a:p>
            <a:r>
              <a:rPr lang="en-US" sz="2000" b="1" dirty="0" smtClean="0"/>
              <a:t>Step 4: Repeat Steps 1—3!</a:t>
            </a:r>
            <a:endParaRPr lang="en-US" sz="2000" b="1" dirty="0"/>
          </a:p>
        </p:txBody>
      </p:sp>
    </p:spTree>
    <p:extLst>
      <p:ext uri="{BB962C8B-B14F-4D97-AF65-F5344CB8AC3E}">
        <p14:creationId xmlns:p14="http://schemas.microsoft.com/office/powerpoint/2010/main" val="360414856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Child Care Partnershi</a:t>
            </a:r>
            <a:r>
              <a:rPr lang="en-US" dirty="0"/>
              <a:t>p</a:t>
            </a:r>
          </a:p>
        </p:txBody>
      </p:sp>
      <p:pic>
        <p:nvPicPr>
          <p:cNvPr id="7" name="Picture 2" descr="http://kachemakkids.com/wp-content/uploads/2013/12/cropped-qb-lo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691" y="2755104"/>
            <a:ext cx="4888705" cy="16882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lide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6347" y="1212030"/>
            <a:ext cx="2115755" cy="2144580"/>
          </a:xfrm>
          <a:prstGeom prst="rect">
            <a:avLst/>
          </a:prstGeom>
        </p:spPr>
      </p:pic>
      <p:pic>
        <p:nvPicPr>
          <p:cNvPr id="6" name="Picture 5" descr="Slide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3591" y="3663398"/>
            <a:ext cx="2359246" cy="2859439"/>
          </a:xfrm>
          <a:prstGeom prst="rect">
            <a:avLst/>
          </a:prstGeom>
        </p:spPr>
      </p:pic>
    </p:spTree>
    <p:extLst>
      <p:ext uri="{BB962C8B-B14F-4D97-AF65-F5344CB8AC3E}">
        <p14:creationId xmlns:p14="http://schemas.microsoft.com/office/powerpoint/2010/main" val="421472154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3">
                    <a:lumMod val="50000"/>
                  </a:schemeClr>
                </a:solidFill>
              </a:rPr>
              <a:t>Overcoming roadblocks</a:t>
            </a:r>
            <a:r>
              <a:rPr lang="en-US" dirty="0" smtClean="0"/>
              <a:t>	</a:t>
            </a:r>
            <a:endParaRPr lang="en-US" dirty="0"/>
          </a:p>
        </p:txBody>
      </p:sp>
      <p:pic>
        <p:nvPicPr>
          <p:cNvPr id="4" name="Content Placeholder 3" descr="mooseinroad.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252815" y="1946744"/>
            <a:ext cx="4230785" cy="2562447"/>
          </a:xfrm>
        </p:spPr>
      </p:pic>
      <p:sp>
        <p:nvSpPr>
          <p:cNvPr id="5" name="TextBox 4"/>
          <p:cNvSpPr txBox="1"/>
          <p:nvPr/>
        </p:nvSpPr>
        <p:spPr>
          <a:xfrm>
            <a:off x="365124" y="2447329"/>
            <a:ext cx="3775076" cy="1938992"/>
          </a:xfrm>
          <a:prstGeom prst="rect">
            <a:avLst/>
          </a:prstGeom>
          <a:noFill/>
        </p:spPr>
        <p:txBody>
          <a:bodyPr wrap="square" rtlCol="0">
            <a:spAutoFit/>
          </a:bodyPr>
          <a:lstStyle/>
          <a:p>
            <a:pPr marL="285750" indent="-285750">
              <a:buFont typeface="Arial"/>
              <a:buChar char="•"/>
            </a:pPr>
            <a:r>
              <a:rPr lang="en-US" sz="2400" b="1" dirty="0" smtClean="0"/>
              <a:t>Parents</a:t>
            </a:r>
          </a:p>
          <a:p>
            <a:endParaRPr lang="en-US" sz="2400" b="1" dirty="0" smtClean="0"/>
          </a:p>
          <a:p>
            <a:pPr marL="285750" indent="-285750">
              <a:buFont typeface="Arial"/>
              <a:buChar char="•"/>
            </a:pPr>
            <a:r>
              <a:rPr lang="en-US" sz="2400" b="1" dirty="0" smtClean="0"/>
              <a:t>Staff</a:t>
            </a:r>
          </a:p>
          <a:p>
            <a:endParaRPr lang="en-US" sz="2400" b="1" dirty="0" smtClean="0"/>
          </a:p>
          <a:p>
            <a:pPr marL="285750" indent="-285750">
              <a:buFont typeface="Arial"/>
              <a:buChar char="•"/>
            </a:pPr>
            <a:r>
              <a:rPr lang="en-US" sz="2400" b="1" dirty="0" smtClean="0"/>
              <a:t>Partners</a:t>
            </a:r>
            <a:endParaRPr lang="en-US" sz="2400" b="1" dirty="0"/>
          </a:p>
        </p:txBody>
      </p:sp>
    </p:spTree>
    <p:extLst>
      <p:ext uri="{BB962C8B-B14F-4D97-AF65-F5344CB8AC3E}">
        <p14:creationId xmlns:p14="http://schemas.microsoft.com/office/powerpoint/2010/main" val="208397363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Child Find FY2014	</a:t>
            </a:r>
            <a:endParaRPr lang="en-US" dirty="0"/>
          </a:p>
        </p:txBody>
      </p:sp>
      <p:sp>
        <p:nvSpPr>
          <p:cNvPr id="7" name="TextBox 6"/>
          <p:cNvSpPr txBox="1"/>
          <p:nvPr/>
        </p:nvSpPr>
        <p:spPr>
          <a:xfrm>
            <a:off x="937845" y="3888153"/>
            <a:ext cx="7639539" cy="923330"/>
          </a:xfrm>
          <a:prstGeom prst="rect">
            <a:avLst/>
          </a:prstGeom>
          <a:noFill/>
        </p:spPr>
        <p:txBody>
          <a:bodyPr wrap="square" rtlCol="0">
            <a:spAutoFit/>
          </a:bodyPr>
          <a:lstStyle/>
          <a:p>
            <a:pPr marL="285750" indent="-285750">
              <a:buFont typeface="Arial"/>
              <a:buChar char="•"/>
            </a:pPr>
            <a:r>
              <a:rPr lang="en-US" dirty="0" smtClean="0"/>
              <a:t>Year round</a:t>
            </a:r>
          </a:p>
          <a:p>
            <a:pPr marL="285750" indent="-285750">
              <a:buFont typeface="Arial"/>
              <a:buChar char="•"/>
            </a:pPr>
            <a:r>
              <a:rPr lang="en-US" dirty="0" smtClean="0"/>
              <a:t>296 ASQ/SE’s completed</a:t>
            </a:r>
          </a:p>
          <a:p>
            <a:pPr marL="285750" indent="-285750">
              <a:buFont typeface="Arial"/>
              <a:buChar char="•"/>
            </a:pPr>
            <a:r>
              <a:rPr lang="en-US" dirty="0" smtClean="0"/>
              <a:t>29 referrals</a:t>
            </a:r>
          </a:p>
        </p:txBody>
      </p:sp>
      <p:pic>
        <p:nvPicPr>
          <p:cNvPr id="4" name="Picture 3" descr="Slide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 y="1239351"/>
            <a:ext cx="5199561" cy="2470224"/>
          </a:xfrm>
          <a:prstGeom prst="rect">
            <a:avLst/>
          </a:prstGeom>
        </p:spPr>
      </p:pic>
    </p:spTree>
    <p:extLst>
      <p:ext uri="{BB962C8B-B14F-4D97-AF65-F5344CB8AC3E}">
        <p14:creationId xmlns:p14="http://schemas.microsoft.com/office/powerpoint/2010/main" val="17344058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1102992"/>
          </a:xfrm>
        </p:spPr>
        <p:txBody>
          <a:bodyPr/>
          <a:lstStyle/>
          <a:p>
            <a:pPr algn="ctr"/>
            <a:r>
              <a:rPr lang="en-US" sz="3200" b="1" dirty="0" smtClean="0">
                <a:solidFill>
                  <a:schemeClr val="accent3">
                    <a:lumMod val="50000"/>
                  </a:schemeClr>
                </a:solidFill>
              </a:rPr>
              <a:t>Developmental Screening for All: Outline</a:t>
            </a:r>
            <a:endParaRPr lang="en-US" sz="3200" b="1" dirty="0">
              <a:solidFill>
                <a:schemeClr val="accent3">
                  <a:lumMod val="50000"/>
                </a:schemeClr>
              </a:solidFill>
            </a:endParaRPr>
          </a:p>
        </p:txBody>
      </p:sp>
      <p:sp>
        <p:nvSpPr>
          <p:cNvPr id="3" name="Content Placeholder 2"/>
          <p:cNvSpPr>
            <a:spLocks noGrp="1"/>
          </p:cNvSpPr>
          <p:nvPr>
            <p:ph idx="1"/>
          </p:nvPr>
        </p:nvSpPr>
        <p:spPr>
          <a:xfrm>
            <a:off x="822960" y="1468752"/>
            <a:ext cx="7520940" cy="3211725"/>
          </a:xfrm>
        </p:spPr>
        <p:txBody>
          <a:bodyPr>
            <a:normAutofit lnSpcReduction="10000"/>
          </a:bodyPr>
          <a:lstStyle/>
          <a:p>
            <a:pPr>
              <a:buFont typeface="Arial"/>
              <a:buChar char="•"/>
            </a:pPr>
            <a:r>
              <a:rPr lang="en-US" sz="2800" dirty="0" smtClean="0"/>
              <a:t>Part One: Universal Screening as a Child Find Effort</a:t>
            </a:r>
          </a:p>
          <a:p>
            <a:pPr marL="0" indent="0"/>
            <a:endParaRPr lang="en-US" sz="2800" dirty="0" smtClean="0"/>
          </a:p>
          <a:p>
            <a:pPr>
              <a:buFont typeface="Arial"/>
              <a:buChar char="•"/>
            </a:pPr>
            <a:r>
              <a:rPr lang="en-US" sz="2800" dirty="0"/>
              <a:t>P</a:t>
            </a:r>
            <a:r>
              <a:rPr lang="en-US" sz="2800" dirty="0" smtClean="0"/>
              <a:t>art Two: Implementing a Statewide System</a:t>
            </a:r>
          </a:p>
          <a:p>
            <a:pPr marL="0" indent="0"/>
            <a:endParaRPr lang="en-US" sz="2800" dirty="0" smtClean="0"/>
          </a:p>
          <a:p>
            <a:pPr>
              <a:buFont typeface="Arial"/>
              <a:buChar char="•"/>
            </a:pPr>
            <a:r>
              <a:rPr lang="en-US" sz="2800" dirty="0" smtClean="0"/>
              <a:t>Part Three: Program Implementation at the Local Level: Sprout Family Services</a:t>
            </a:r>
          </a:p>
          <a:p>
            <a:pPr>
              <a:buFont typeface="Arial"/>
              <a:buChar char="•"/>
            </a:pPr>
            <a:endParaRPr lang="en-US" sz="2400" dirty="0" smtClean="0"/>
          </a:p>
          <a:p>
            <a:pPr>
              <a:buFont typeface="Arial"/>
              <a:buChar char="•"/>
            </a:pPr>
            <a:endParaRPr lang="en-US" sz="2400" dirty="0"/>
          </a:p>
        </p:txBody>
      </p:sp>
    </p:spTree>
    <p:extLst>
      <p:ext uri="{BB962C8B-B14F-4D97-AF65-F5344CB8AC3E}">
        <p14:creationId xmlns:p14="http://schemas.microsoft.com/office/powerpoint/2010/main" val="88051860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rPr>
              <a:t>Enjoying the view</a:t>
            </a:r>
            <a:r>
              <a:rPr lang="en-US" dirty="0" smtClean="0"/>
              <a:t>	</a:t>
            </a:r>
            <a:endParaRPr lang="en-US" dirty="0"/>
          </a:p>
        </p:txBody>
      </p:sp>
      <p:sp>
        <p:nvSpPr>
          <p:cNvPr id="3" name="TextBox 2"/>
          <p:cNvSpPr txBox="1"/>
          <p:nvPr/>
        </p:nvSpPr>
        <p:spPr>
          <a:xfrm>
            <a:off x="482600" y="1071563"/>
            <a:ext cx="3695700" cy="2585323"/>
          </a:xfrm>
          <a:prstGeom prst="rect">
            <a:avLst/>
          </a:prstGeom>
          <a:noFill/>
        </p:spPr>
        <p:txBody>
          <a:bodyPr wrap="square" rtlCol="0">
            <a:spAutoFit/>
          </a:bodyPr>
          <a:lstStyle/>
          <a:p>
            <a:pPr marL="285750" indent="-285750">
              <a:buFont typeface="Arial"/>
              <a:buChar char="•"/>
            </a:pPr>
            <a:r>
              <a:rPr lang="en-US" dirty="0" smtClean="0"/>
              <a:t>Parents — More parents are screening their children</a:t>
            </a:r>
          </a:p>
          <a:p>
            <a:endParaRPr lang="en-US" dirty="0" smtClean="0"/>
          </a:p>
          <a:p>
            <a:pPr marL="285750" indent="-285750">
              <a:buFont typeface="Arial"/>
              <a:buChar char="•"/>
            </a:pPr>
            <a:r>
              <a:rPr lang="en-US" dirty="0" smtClean="0"/>
              <a:t>Staff — Increased time spent with referral sources and with children with identified concerns</a:t>
            </a:r>
          </a:p>
          <a:p>
            <a:endParaRPr lang="en-US" dirty="0" smtClean="0"/>
          </a:p>
          <a:p>
            <a:pPr marL="285750" indent="-285750">
              <a:buFont typeface="Arial"/>
              <a:buChar char="•"/>
            </a:pPr>
            <a:r>
              <a:rPr lang="en-US" dirty="0" smtClean="0"/>
              <a:t>Partners - Child Find is an on-going community-wide effort</a:t>
            </a:r>
            <a:endParaRPr lang="en-US" dirty="0"/>
          </a:p>
        </p:txBody>
      </p:sp>
      <p:pic>
        <p:nvPicPr>
          <p:cNvPr id="5" name="Picture 4" descr="Slide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814" y="1071563"/>
            <a:ext cx="4355024" cy="3257416"/>
          </a:xfrm>
          <a:prstGeom prst="rect">
            <a:avLst/>
          </a:prstGeom>
        </p:spPr>
      </p:pic>
    </p:spTree>
    <p:extLst>
      <p:ext uri="{BB962C8B-B14F-4D97-AF65-F5344CB8AC3E}">
        <p14:creationId xmlns:p14="http://schemas.microsoft.com/office/powerpoint/2010/main" val="309667201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r>
              <a:rPr lang="en-US" dirty="0" smtClean="0"/>
              <a:t>Feel free to contact us with questions!</a:t>
            </a:r>
            <a:endParaRPr lang="en-US" dirty="0"/>
          </a:p>
        </p:txBody>
      </p:sp>
    </p:spTree>
    <p:extLst>
      <p:ext uri="{BB962C8B-B14F-4D97-AF65-F5344CB8AC3E}">
        <p14:creationId xmlns:p14="http://schemas.microsoft.com/office/powerpoint/2010/main" val="22847373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chemeClr val="accent3">
                    <a:lumMod val="50000"/>
                  </a:schemeClr>
                </a:solidFill>
              </a:rPr>
              <a:t>Promoting universal </a:t>
            </a:r>
            <a:r>
              <a:rPr lang="en-US" b="1" dirty="0">
                <a:solidFill>
                  <a:schemeClr val="accent3">
                    <a:lumMod val="50000"/>
                  </a:schemeClr>
                </a:solidFill>
              </a:rPr>
              <a:t>s</a:t>
            </a:r>
            <a:r>
              <a:rPr lang="en-US" b="1" dirty="0" smtClean="0">
                <a:solidFill>
                  <a:schemeClr val="accent3">
                    <a:lumMod val="50000"/>
                  </a:schemeClr>
                </a:solidFill>
              </a:rPr>
              <a:t>creening as a child find effort</a:t>
            </a:r>
            <a:endParaRPr lang="en-US" b="1" dirty="0">
              <a:solidFill>
                <a:schemeClr val="accent3">
                  <a:lumMod val="50000"/>
                </a:schemeClr>
              </a:solidFill>
            </a:endParaRPr>
          </a:p>
        </p:txBody>
      </p:sp>
      <p:sp>
        <p:nvSpPr>
          <p:cNvPr id="3" name="Subtitle 2"/>
          <p:cNvSpPr>
            <a:spLocks noGrp="1"/>
          </p:cNvSpPr>
          <p:nvPr>
            <p:ph type="subTitle" idx="1"/>
          </p:nvPr>
        </p:nvSpPr>
        <p:spPr/>
        <p:txBody>
          <a:bodyPr/>
          <a:lstStyle/>
          <a:p>
            <a:r>
              <a:rPr lang="en-US" dirty="0" smtClean="0"/>
              <a:t>Alaska</a:t>
            </a:r>
            <a:endParaRPr lang="en-US" dirty="0"/>
          </a:p>
        </p:txBody>
      </p:sp>
      <p:sp>
        <p:nvSpPr>
          <p:cNvPr id="4" name="TextBox 3"/>
          <p:cNvSpPr txBox="1"/>
          <p:nvPr/>
        </p:nvSpPr>
        <p:spPr>
          <a:xfrm>
            <a:off x="5343797" y="2662113"/>
            <a:ext cx="3236784" cy="3508653"/>
          </a:xfrm>
          <a:prstGeom prst="rect">
            <a:avLst/>
          </a:prstGeom>
          <a:noFill/>
        </p:spPr>
        <p:txBody>
          <a:bodyPr wrap="none" rtlCol="0">
            <a:spAutoFit/>
          </a:bodyPr>
          <a:lstStyle/>
          <a:p>
            <a:pPr marL="457200" indent="-457200">
              <a:lnSpc>
                <a:spcPct val="170000"/>
              </a:lnSpc>
              <a:buFont typeface="Arial"/>
              <a:buChar char="•"/>
            </a:pPr>
            <a:r>
              <a:rPr lang="en-US" sz="2000" b="1" dirty="0"/>
              <a:t>Defining the Path </a:t>
            </a:r>
          </a:p>
          <a:p>
            <a:pPr marL="457200" indent="-457200">
              <a:lnSpc>
                <a:spcPct val="170000"/>
              </a:lnSpc>
              <a:buFont typeface="Arial"/>
              <a:buChar char="•"/>
            </a:pPr>
            <a:r>
              <a:rPr lang="en-US" sz="2000" b="1" dirty="0"/>
              <a:t>Taking First Steps</a:t>
            </a:r>
          </a:p>
          <a:p>
            <a:pPr marL="457200" indent="-457200">
              <a:lnSpc>
                <a:spcPct val="170000"/>
              </a:lnSpc>
              <a:buFont typeface="Arial"/>
              <a:buChar char="•"/>
            </a:pPr>
            <a:r>
              <a:rPr lang="en-US" sz="2000" b="1" dirty="0"/>
              <a:t>Learning to </a:t>
            </a:r>
            <a:r>
              <a:rPr lang="en-US" sz="2000" b="1" dirty="0" smtClean="0"/>
              <a:t>Walk</a:t>
            </a:r>
            <a:endParaRPr lang="en-US" sz="2000" b="1" dirty="0"/>
          </a:p>
          <a:p>
            <a:pPr marL="457200" indent="-457200">
              <a:lnSpc>
                <a:spcPct val="170000"/>
              </a:lnSpc>
              <a:buFont typeface="Arial"/>
              <a:buChar char="•"/>
            </a:pPr>
            <a:r>
              <a:rPr lang="en-US" sz="2000" b="1" dirty="0"/>
              <a:t>Finding our Stride</a:t>
            </a:r>
          </a:p>
          <a:p>
            <a:pPr marL="457200" indent="-457200">
              <a:lnSpc>
                <a:spcPct val="170000"/>
              </a:lnSpc>
              <a:buFont typeface="Arial"/>
              <a:buChar char="•"/>
            </a:pPr>
            <a:r>
              <a:rPr lang="en-US" sz="2000" b="1" dirty="0"/>
              <a:t>Overcoming Roadblocks</a:t>
            </a:r>
          </a:p>
          <a:p>
            <a:pPr marL="457200" indent="-457200">
              <a:lnSpc>
                <a:spcPct val="170000"/>
              </a:lnSpc>
              <a:buFont typeface="Arial"/>
              <a:buChar char="•"/>
            </a:pPr>
            <a:r>
              <a:rPr lang="en-US" sz="2000" b="1" dirty="0"/>
              <a:t>Enjoying the View</a:t>
            </a:r>
          </a:p>
          <a:p>
            <a:endParaRPr lang="en-US" dirty="0"/>
          </a:p>
        </p:txBody>
      </p:sp>
    </p:spTree>
    <p:extLst>
      <p:ext uri="{BB962C8B-B14F-4D97-AF65-F5344CB8AC3E}">
        <p14:creationId xmlns:p14="http://schemas.microsoft.com/office/powerpoint/2010/main" val="42936061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accent3">
                    <a:lumMod val="50000"/>
                  </a:schemeClr>
                </a:solidFill>
              </a:rPr>
              <a:t>Defining the Path: Desired Outcomes</a:t>
            </a:r>
            <a:endParaRPr lang="en-US" dirty="0">
              <a:solidFill>
                <a:schemeClr val="accent3">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4585734"/>
              </p:ext>
            </p:extLst>
          </p:nvPr>
        </p:nvGraphicFramePr>
        <p:xfrm>
          <a:off x="688525" y="1100628"/>
          <a:ext cx="8114392" cy="5156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37937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b="1" dirty="0" smtClean="0">
                <a:solidFill>
                  <a:schemeClr val="accent3">
                    <a:lumMod val="50000"/>
                  </a:schemeClr>
                </a:solidFill>
              </a:rPr>
              <a:t>Defining the Path</a:t>
            </a:r>
            <a:br>
              <a:rPr lang="en-US" b="1" dirty="0" smtClean="0">
                <a:solidFill>
                  <a:schemeClr val="accent3">
                    <a:lumMod val="50000"/>
                  </a:schemeClr>
                </a:solidFill>
              </a:rPr>
            </a:br>
            <a:r>
              <a:rPr lang="en-US" b="1" dirty="0" smtClean="0">
                <a:solidFill>
                  <a:schemeClr val="accent3">
                    <a:lumMod val="50000"/>
                  </a:schemeClr>
                </a:solidFill>
              </a:rPr>
              <a:t>Part C Federal Regulations</a:t>
            </a:r>
            <a:r>
              <a:rPr lang="en-US" dirty="0" smtClean="0"/>
              <a:t/>
            </a:r>
            <a:br>
              <a:rPr lang="en-US" dirty="0" smtClean="0"/>
            </a:br>
            <a:r>
              <a:rPr lang="en-US" dirty="0" smtClean="0"/>
              <a:t>  </a:t>
            </a:r>
            <a:endParaRPr lang="en-US" dirty="0"/>
          </a:p>
        </p:txBody>
      </p:sp>
      <p:sp>
        <p:nvSpPr>
          <p:cNvPr id="3" name="Content Placeholder 2"/>
          <p:cNvSpPr>
            <a:spLocks noGrp="1"/>
          </p:cNvSpPr>
          <p:nvPr>
            <p:ph type="body" orient="vert" idx="4294967295"/>
          </p:nvPr>
        </p:nvSpPr>
        <p:spPr>
          <a:xfrm>
            <a:off x="804863" y="1514475"/>
            <a:ext cx="8339137" cy="3916363"/>
          </a:xfrm>
        </p:spPr>
        <p:txBody>
          <a:bodyPr>
            <a:normAutofit/>
          </a:bodyPr>
          <a:lstStyle/>
          <a:p>
            <a:pPr marL="0" indent="0" algn="ctr"/>
            <a:r>
              <a:rPr lang="en-US" sz="2000" dirty="0" smtClean="0"/>
              <a:t>The Individuals with Disabilities Education Act (IDEA) requires </a:t>
            </a:r>
            <a:r>
              <a:rPr lang="en-US" sz="2000" dirty="0"/>
              <a:t>a(n effective) comprehensive </a:t>
            </a:r>
            <a:r>
              <a:rPr lang="en-US" sz="2000" b="1" dirty="0"/>
              <a:t>child find system</a:t>
            </a:r>
            <a:r>
              <a:rPr lang="en-US" sz="2000" dirty="0"/>
              <a:t> which </a:t>
            </a:r>
            <a:r>
              <a:rPr lang="en-US" sz="2000" i="1" dirty="0"/>
              <a:t>includes</a:t>
            </a:r>
            <a:r>
              <a:rPr lang="en-US" sz="2000" dirty="0"/>
              <a:t> a referral mechanism for </a:t>
            </a:r>
            <a:r>
              <a:rPr lang="en-US" sz="2000" dirty="0" smtClean="0"/>
              <a:t>early </a:t>
            </a:r>
            <a:r>
              <a:rPr lang="en-US" sz="2000" dirty="0"/>
              <a:t>intervention services</a:t>
            </a:r>
            <a:r>
              <a:rPr lang="en-US" sz="2000" dirty="0" smtClean="0"/>
              <a:t>.</a:t>
            </a:r>
          </a:p>
          <a:p>
            <a:pPr marL="0" indent="0"/>
            <a:endParaRPr lang="en-US" sz="2000" dirty="0"/>
          </a:p>
          <a:p>
            <a:pPr lvl="2"/>
            <a:r>
              <a:rPr lang="en-US" sz="2000" dirty="0"/>
              <a:t>With timelines, primary referral participation, and rigorous standards of </a:t>
            </a:r>
            <a:r>
              <a:rPr lang="en-US" sz="2000" dirty="0" smtClean="0"/>
              <a:t>evaluation — §</a:t>
            </a:r>
            <a:r>
              <a:rPr lang="en-US" sz="2000" dirty="0"/>
              <a:t>303.302 (a</a:t>
            </a:r>
            <a:r>
              <a:rPr lang="en-US" sz="2000" dirty="0" smtClean="0"/>
              <a:t>)</a:t>
            </a:r>
          </a:p>
          <a:p>
            <a:pPr marL="0" lvl="1" indent="0">
              <a:buNone/>
            </a:pPr>
            <a:endParaRPr lang="en-US" sz="2000" dirty="0"/>
          </a:p>
          <a:p>
            <a:pPr lvl="2"/>
            <a:r>
              <a:rPr lang="en-US" sz="2000" dirty="0" smtClean="0"/>
              <a:t>All </a:t>
            </a:r>
            <a:r>
              <a:rPr lang="en-US" sz="2000" dirty="0"/>
              <a:t>infants and toddler potentially eligible are identified, located and </a:t>
            </a:r>
            <a:r>
              <a:rPr lang="en-US" sz="2000" b="1" dirty="0" smtClean="0"/>
              <a:t>evaluated —</a:t>
            </a:r>
            <a:r>
              <a:rPr lang="en-US" sz="2000" dirty="0" smtClean="0"/>
              <a:t> §</a:t>
            </a:r>
            <a:r>
              <a:rPr lang="en-US" sz="2000" dirty="0"/>
              <a:t>303.302(b)  </a:t>
            </a:r>
          </a:p>
          <a:p>
            <a:endParaRPr lang="en-US" dirty="0"/>
          </a:p>
        </p:txBody>
      </p:sp>
    </p:spTree>
    <p:extLst>
      <p:ext uri="{BB962C8B-B14F-4D97-AF65-F5344CB8AC3E}">
        <p14:creationId xmlns:p14="http://schemas.microsoft.com/office/powerpoint/2010/main" val="14229060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3">
                    <a:lumMod val="50000"/>
                  </a:schemeClr>
                </a:solidFill>
              </a:rPr>
              <a:t>Clear path to appropriate services</a:t>
            </a:r>
            <a:endParaRPr lang="en-US" b="1" dirty="0">
              <a:solidFill>
                <a:schemeClr val="accent3">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7587570"/>
              </p:ext>
            </p:extLst>
          </p:nvPr>
        </p:nvGraphicFramePr>
        <p:xfrm>
          <a:off x="822325" y="1100138"/>
          <a:ext cx="7521575" cy="3579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06511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10872"/>
            <a:ext cx="9144000" cy="6047127"/>
          </a:xfrm>
          <a:prstGeom prst="rect">
            <a:avLst/>
          </a:prstGeom>
        </p:spPr>
      </p:pic>
      <p:sp>
        <p:nvSpPr>
          <p:cNvPr id="6" name="TextBox 5"/>
          <p:cNvSpPr txBox="1"/>
          <p:nvPr/>
        </p:nvSpPr>
        <p:spPr>
          <a:xfrm>
            <a:off x="474318" y="287652"/>
            <a:ext cx="2172680" cy="523220"/>
          </a:xfrm>
          <a:prstGeom prst="rect">
            <a:avLst/>
          </a:prstGeom>
          <a:noFill/>
        </p:spPr>
        <p:txBody>
          <a:bodyPr wrap="square" rtlCol="0">
            <a:spAutoFit/>
          </a:bodyPr>
          <a:lstStyle/>
          <a:p>
            <a:r>
              <a:rPr lang="en-US" sz="2800" b="1" dirty="0" smtClean="0">
                <a:solidFill>
                  <a:schemeClr val="accent3">
                    <a:lumMod val="50000"/>
                  </a:schemeClr>
                </a:solidFill>
              </a:rPr>
              <a:t>ALASKA</a:t>
            </a:r>
            <a:endParaRPr lang="en-US" sz="2800" b="1" dirty="0">
              <a:solidFill>
                <a:schemeClr val="accent3">
                  <a:lumMod val="50000"/>
                </a:schemeClr>
              </a:solidFill>
            </a:endParaRPr>
          </a:p>
        </p:txBody>
      </p:sp>
    </p:spTree>
    <p:extLst>
      <p:ext uri="{BB962C8B-B14F-4D97-AF65-F5344CB8AC3E}">
        <p14:creationId xmlns:p14="http://schemas.microsoft.com/office/powerpoint/2010/main" val="271281667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963</TotalTime>
  <Words>3172</Words>
  <Application>Microsoft Macintosh PowerPoint</Application>
  <PresentationFormat>On-screen Show (4:3)</PresentationFormat>
  <Paragraphs>383</Paragraphs>
  <Slides>41</Slides>
  <Notes>19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Angles</vt:lpstr>
      <vt:lpstr>Developmental Screening for All</vt:lpstr>
      <vt:lpstr>Presenters</vt:lpstr>
      <vt:lpstr>Who Are you?</vt:lpstr>
      <vt:lpstr>Developmental Screening for All: Outline</vt:lpstr>
      <vt:lpstr>Promoting universal screening as a child find effort</vt:lpstr>
      <vt:lpstr>Defining the Path: Desired Outcomes</vt:lpstr>
      <vt:lpstr> Defining the Path Part C Federal Regulations   </vt:lpstr>
      <vt:lpstr>Clear path to appropriate services</vt:lpstr>
      <vt:lpstr>PowerPoint Presentation</vt:lpstr>
      <vt:lpstr>PowerPoint Presentation</vt:lpstr>
      <vt:lpstr>Yukon Kuskokwim region</vt:lpstr>
      <vt:lpstr>Taking First Steps </vt:lpstr>
      <vt:lpstr>Learning to Walk</vt:lpstr>
      <vt:lpstr>Finding our Stride </vt:lpstr>
      <vt:lpstr>Overcoming Roadblocks </vt:lpstr>
      <vt:lpstr>Enjoying the View </vt:lpstr>
      <vt:lpstr>Implementation</vt:lpstr>
      <vt:lpstr>PowerPoint Presentation</vt:lpstr>
      <vt:lpstr>PowerPoint Presentation</vt:lpstr>
      <vt:lpstr> first steps</vt:lpstr>
      <vt:lpstr>Learning to walk: Family access</vt:lpstr>
      <vt:lpstr>PowerPoint Presentation</vt:lpstr>
      <vt:lpstr>PowerPoint Presentation</vt:lpstr>
      <vt:lpstr>Comparison of program types — 2013 and 2014</vt:lpstr>
      <vt:lpstr>PowerPoint Presentation</vt:lpstr>
      <vt:lpstr>Overcoming roadblocks</vt:lpstr>
      <vt:lpstr>Enjoying the view</vt:lpstr>
      <vt:lpstr>Sprout Family Services:</vt:lpstr>
      <vt:lpstr>Sprout Family Services: enterprise Implementation  </vt:lpstr>
      <vt:lpstr>PowerPoint Presentation</vt:lpstr>
      <vt:lpstr>SPROUT’S PAST CHILD FIND EFFORTS </vt:lpstr>
      <vt:lpstr>Taking First Steps: What did it take to Get “Ready”?</vt:lpstr>
      <vt:lpstr>Learning to Walk: Family Access </vt:lpstr>
      <vt:lpstr>Family access welcome letter</vt:lpstr>
      <vt:lpstr>Family access: how it works</vt:lpstr>
      <vt:lpstr>Finding our stride </vt:lpstr>
      <vt:lpstr>Child Care Partnership</vt:lpstr>
      <vt:lpstr>Overcoming roadblocks </vt:lpstr>
      <vt:lpstr>Child Find FY2014 </vt:lpstr>
      <vt:lpstr>Enjoying the view </vt:lpstr>
      <vt:lpstr>Thank you!</vt:lpstr>
    </vt:vector>
  </TitlesOfParts>
  <Company>Prentice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Prentice</dc:creator>
  <cp:lastModifiedBy>Suzette Guiffre</cp:lastModifiedBy>
  <cp:revision>54</cp:revision>
  <dcterms:created xsi:type="dcterms:W3CDTF">2014-01-23T18:57:57Z</dcterms:created>
  <dcterms:modified xsi:type="dcterms:W3CDTF">2014-12-12T15:18:16Z</dcterms:modified>
</cp:coreProperties>
</file>