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DA49-FCDC-45A9-8DB3-AE5F383242D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A4D1-1A5F-4B9A-A5D3-85C7ACAA3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0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DA49-FCDC-45A9-8DB3-AE5F383242D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A4D1-1A5F-4B9A-A5D3-85C7ACAA3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8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DA49-FCDC-45A9-8DB3-AE5F383242D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A4D1-1A5F-4B9A-A5D3-85C7ACAA3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DA49-FCDC-45A9-8DB3-AE5F383242D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A4D1-1A5F-4B9A-A5D3-85C7ACAA3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5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DA49-FCDC-45A9-8DB3-AE5F383242D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A4D1-1A5F-4B9A-A5D3-85C7ACAA3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3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DA49-FCDC-45A9-8DB3-AE5F383242D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A4D1-1A5F-4B9A-A5D3-85C7ACAA3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6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DA49-FCDC-45A9-8DB3-AE5F383242D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A4D1-1A5F-4B9A-A5D3-85C7ACAA3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6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DA49-FCDC-45A9-8DB3-AE5F383242D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A4D1-1A5F-4B9A-A5D3-85C7ACAA3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8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DA49-FCDC-45A9-8DB3-AE5F383242D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A4D1-1A5F-4B9A-A5D3-85C7ACAA3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DA49-FCDC-45A9-8DB3-AE5F383242D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A4D1-1A5F-4B9A-A5D3-85C7ACAA3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1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DA49-FCDC-45A9-8DB3-AE5F383242D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A4D1-1A5F-4B9A-A5D3-85C7ACAA3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2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4DA49-FCDC-45A9-8DB3-AE5F383242D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8A4D1-1A5F-4B9A-A5D3-85C7ACAA3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1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ASQTrain1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E8F2F2-03CE-466D-BA02-FC1685825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5422" r="16390" b="779"/>
          <a:stretch/>
        </p:blipFill>
        <p:spPr>
          <a:xfrm>
            <a:off x="-174173" y="-163286"/>
            <a:ext cx="12392195" cy="47398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12755" y="4005943"/>
            <a:ext cx="12204755" cy="8771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943" y="-69931"/>
            <a:ext cx="7048475" cy="3901699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8943" y="2654131"/>
            <a:ext cx="7039496" cy="625020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8565" y="2773476"/>
            <a:ext cx="5539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Learn more and register: </a:t>
            </a:r>
            <a:r>
              <a:rPr lang="en-US" sz="2000" b="1" dirty="0">
                <a:hlinkClick r:id="rId3"/>
              </a:rPr>
              <a:t>http://bit.ly/ASQTrain19</a:t>
            </a:r>
            <a:r>
              <a:rPr lang="en-US" sz="2000" b="1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816" y="4117004"/>
            <a:ext cx="1131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Led by ASQ experts, the 3-day institute will provide you with everything you need to know 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to instruct your colleagues in using the ASQ®-3 and ASQ®:SE-2 screening tools.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368059-55B7-4D87-B7DD-C8CCBB811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8" y="799792"/>
            <a:ext cx="6341227" cy="136424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937E98A-261B-425F-AA67-686C87DF0264}"/>
              </a:ext>
            </a:extLst>
          </p:cNvPr>
          <p:cNvGrpSpPr/>
          <p:nvPr/>
        </p:nvGrpSpPr>
        <p:grpSpPr>
          <a:xfrm>
            <a:off x="400659" y="5118297"/>
            <a:ext cx="3525831" cy="1683498"/>
            <a:chOff x="259142" y="5427255"/>
            <a:chExt cx="2901563" cy="138542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A4E056-2B93-46BA-A1A7-071173FA4BFC}"/>
                </a:ext>
              </a:extLst>
            </p:cNvPr>
            <p:cNvSpPr txBox="1"/>
            <p:nvPr/>
          </p:nvSpPr>
          <p:spPr>
            <a:xfrm>
              <a:off x="1284280" y="5849489"/>
              <a:ext cx="1876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April 1–3</a:t>
              </a:r>
            </a:p>
            <a:p>
              <a:pPr algn="ctr"/>
              <a:r>
                <a:rPr lang="en-US" sz="1600" dirty="0"/>
                <a:t>Columbus, OH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3AB02F3-10A1-413A-970C-A09236F43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74601" b="29758"/>
            <a:stretch/>
          </p:blipFill>
          <p:spPr>
            <a:xfrm>
              <a:off x="259142" y="5427255"/>
              <a:ext cx="1384601" cy="138542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61B3E6-1157-4D8B-A630-0176C080CCCC}"/>
              </a:ext>
            </a:extLst>
          </p:cNvPr>
          <p:cNvGrpSpPr/>
          <p:nvPr/>
        </p:nvGrpSpPr>
        <p:grpSpPr>
          <a:xfrm>
            <a:off x="4195995" y="5118297"/>
            <a:ext cx="3647593" cy="1683498"/>
            <a:chOff x="4283454" y="5427255"/>
            <a:chExt cx="3001767" cy="138542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0545106-1F32-45D6-BFDD-39A94A6990CE}"/>
                </a:ext>
              </a:extLst>
            </p:cNvPr>
            <p:cNvSpPr txBox="1"/>
            <p:nvPr/>
          </p:nvSpPr>
          <p:spPr>
            <a:xfrm>
              <a:off x="5408796" y="5849489"/>
              <a:ext cx="1876425" cy="48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June 24–26</a:t>
              </a:r>
            </a:p>
            <a:p>
              <a:pPr algn="ctr"/>
              <a:r>
                <a:rPr lang="en-US" sz="1600" dirty="0"/>
                <a:t>Salt Lake City, UT</a:t>
              </a:r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2203915C-56D2-45F8-A408-8ABE2156C9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7228" r="37373" b="29758"/>
            <a:stretch/>
          </p:blipFill>
          <p:spPr>
            <a:xfrm>
              <a:off x="4283454" y="5427255"/>
              <a:ext cx="1384602" cy="138542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5F0B16-7B5B-4143-9B2B-335C283A8150}"/>
              </a:ext>
            </a:extLst>
          </p:cNvPr>
          <p:cNvGrpSpPr/>
          <p:nvPr/>
        </p:nvGrpSpPr>
        <p:grpSpPr>
          <a:xfrm>
            <a:off x="8476951" y="5118297"/>
            <a:ext cx="3638847" cy="1683498"/>
            <a:chOff x="9099413" y="5427255"/>
            <a:chExt cx="2994569" cy="138542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C4F6C2-61EC-4714-A118-94A1247646E0}"/>
                </a:ext>
              </a:extLst>
            </p:cNvPr>
            <p:cNvSpPr txBox="1"/>
            <p:nvPr/>
          </p:nvSpPr>
          <p:spPr>
            <a:xfrm>
              <a:off x="10217557" y="5849489"/>
              <a:ext cx="1876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October 22–24</a:t>
              </a:r>
            </a:p>
            <a:p>
              <a:pPr algn="ctr"/>
              <a:r>
                <a:rPr lang="en-US" sz="1600" dirty="0"/>
                <a:t>New Orleans, LA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150AC5E2-9C1D-409E-9BFC-D39B475C8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74846" r="-25" b="29758"/>
            <a:stretch/>
          </p:blipFill>
          <p:spPr>
            <a:xfrm>
              <a:off x="9099413" y="5427255"/>
              <a:ext cx="1372645" cy="1385425"/>
            </a:xfrm>
            <a:prstGeom prst="rect">
              <a:avLst/>
            </a:prstGeom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3E502733-7FA4-441B-B265-7AFF7E0475E1}"/>
              </a:ext>
            </a:extLst>
          </p:cNvPr>
          <p:cNvSpPr/>
          <p:nvPr/>
        </p:nvSpPr>
        <p:spPr>
          <a:xfrm>
            <a:off x="10888" y="3831768"/>
            <a:ext cx="12204755" cy="315690"/>
          </a:xfrm>
          <a:prstGeom prst="rect">
            <a:avLst/>
          </a:prstGeom>
          <a:solidFill>
            <a:srgbClr val="0070C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64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48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Humphreys</dc:creator>
  <cp:lastModifiedBy>Brianna Humphreys</cp:lastModifiedBy>
  <cp:revision>22</cp:revision>
  <dcterms:created xsi:type="dcterms:W3CDTF">2017-03-06T20:25:51Z</dcterms:created>
  <dcterms:modified xsi:type="dcterms:W3CDTF">2018-11-29T17:38:14Z</dcterms:modified>
</cp:coreProperties>
</file>